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65" r:id="rId5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E3"/>
    <a:srgbClr val="2E54F6"/>
    <a:srgbClr val="2FF12F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61" autoAdjust="0"/>
    <p:restoredTop sz="97179" autoAdjust="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09" d="100"/>
          <a:sy n="109" d="100"/>
        </p:scale>
        <p:origin x="3060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376141" y="79198"/>
            <a:ext cx="2945659" cy="555509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r>
              <a:rPr lang="de-DE" dirty="0">
                <a:solidFill>
                  <a:srgbClr val="595959"/>
                </a:solidFill>
              </a:rPr>
              <a:t>Kopfzeile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465342" y="9304502"/>
            <a:ext cx="4510906" cy="498055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de-DE" dirty="0">
              <a:solidFill>
                <a:srgbClr val="595959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720466" y="9304502"/>
            <a:ext cx="601334" cy="498055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AF717AFE-7B0E-40E2-8CB4-D697DA53DDF0}" type="slidenum">
              <a:rPr lang="de-DE" smtClean="0">
                <a:solidFill>
                  <a:srgbClr val="595959"/>
                </a:solidFill>
              </a:rPr>
              <a:t>‹Nr.›</a:t>
            </a:fld>
            <a:endParaRPr lang="de-DE">
              <a:solidFill>
                <a:srgbClr val="595959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42" y="79200"/>
            <a:ext cx="2244291" cy="55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5167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DEDC1C8F-4E33-4A59-B57C-EEC78D738BFD}" type="datetimeFigureOut">
              <a:rPr lang="de-AT" smtClean="0"/>
              <a:t>10.11.2021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01" tIns="45501" rIns="91001" bIns="45501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001" tIns="45501" rIns="91001" bIns="45501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F044DF46-EB48-429C-9DAD-157C1C624A8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49661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355170" y="1167788"/>
            <a:ext cx="11465355" cy="3944039"/>
          </a:xfrm>
          <a:prstGeom prst="rect">
            <a:avLst/>
          </a:prstGeom>
          <a:solidFill>
            <a:srgbClr val="009E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8" name="Rechteck 7"/>
          <p:cNvSpPr/>
          <p:nvPr userDrawn="1"/>
        </p:nvSpPr>
        <p:spPr>
          <a:xfrm>
            <a:off x="1641513" y="1692953"/>
            <a:ext cx="524182" cy="4994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9" name="Rechteck 8"/>
          <p:cNvSpPr/>
          <p:nvPr userDrawn="1"/>
        </p:nvSpPr>
        <p:spPr>
          <a:xfrm>
            <a:off x="2209800" y="1696598"/>
            <a:ext cx="8322325" cy="4957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0" name="Rechteck 9"/>
          <p:cNvSpPr/>
          <p:nvPr userDrawn="1"/>
        </p:nvSpPr>
        <p:spPr>
          <a:xfrm>
            <a:off x="2209800" y="2302525"/>
            <a:ext cx="8322325" cy="9805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71" y="283970"/>
            <a:ext cx="2264208" cy="511711"/>
          </a:xfrm>
          <a:prstGeom prst="rect">
            <a:avLst/>
          </a:prstGeom>
        </p:spPr>
      </p:pic>
      <p:sp>
        <p:nvSpPr>
          <p:cNvPr id="12" name="Textfeld 11"/>
          <p:cNvSpPr txBox="1"/>
          <p:nvPr userDrawn="1"/>
        </p:nvSpPr>
        <p:spPr>
          <a:xfrm>
            <a:off x="2313543" y="1735787"/>
            <a:ext cx="78660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200" b="1" dirty="0">
                <a:solidFill>
                  <a:srgbClr val="595959"/>
                </a:solidFill>
              </a:rPr>
              <a:t>Überschrift 1</a:t>
            </a:r>
          </a:p>
        </p:txBody>
      </p:sp>
      <p:sp>
        <p:nvSpPr>
          <p:cNvPr id="16" name="Textfeld 15"/>
          <p:cNvSpPr txBox="1"/>
          <p:nvPr userDrawn="1"/>
        </p:nvSpPr>
        <p:spPr>
          <a:xfrm>
            <a:off x="2313543" y="2432891"/>
            <a:ext cx="7866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4400" b="1" dirty="0">
                <a:solidFill>
                  <a:srgbClr val="595959"/>
                </a:solidFill>
              </a:rPr>
              <a:t>Überschrift 2</a:t>
            </a:r>
          </a:p>
        </p:txBody>
      </p:sp>
      <p:sp>
        <p:nvSpPr>
          <p:cNvPr id="17" name="Rechteck 16"/>
          <p:cNvSpPr/>
          <p:nvPr userDrawn="1"/>
        </p:nvSpPr>
        <p:spPr>
          <a:xfrm>
            <a:off x="2214581" y="3319146"/>
            <a:ext cx="8322325" cy="9805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8" name="Textfeld 17"/>
          <p:cNvSpPr txBox="1"/>
          <p:nvPr userDrawn="1"/>
        </p:nvSpPr>
        <p:spPr>
          <a:xfrm>
            <a:off x="2313543" y="3440065"/>
            <a:ext cx="7866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4400" b="1" dirty="0">
                <a:solidFill>
                  <a:srgbClr val="595959"/>
                </a:solidFill>
              </a:rPr>
              <a:t>Event. Überschrift 3 </a:t>
            </a:r>
            <a:r>
              <a:rPr lang="de-AT" sz="1600" b="0" i="1" dirty="0">
                <a:solidFill>
                  <a:srgbClr val="595959"/>
                </a:solidFill>
              </a:rPr>
              <a:t>(kann samt Box gelöscht werden)</a:t>
            </a:r>
            <a:endParaRPr lang="de-AT" sz="4400" b="0" i="1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433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48622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&amp; 2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71476" y="1825625"/>
            <a:ext cx="5648324" cy="4498974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199" y="1825624"/>
            <a:ext cx="5648325" cy="4498975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0000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&amp;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71" y="283970"/>
            <a:ext cx="2264208" cy="511711"/>
          </a:xfrm>
          <a:prstGeom prst="rect">
            <a:avLst/>
          </a:prstGeom>
        </p:spPr>
      </p:pic>
      <p:sp>
        <p:nvSpPr>
          <p:cNvPr id="6" name="Titelplatzhalter 1"/>
          <p:cNvSpPr>
            <a:spLocks noGrp="1"/>
          </p:cNvSpPr>
          <p:nvPr>
            <p:ph type="title"/>
          </p:nvPr>
        </p:nvSpPr>
        <p:spPr>
          <a:xfrm>
            <a:off x="371474" y="795681"/>
            <a:ext cx="11449051" cy="1029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506340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32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71476" y="795681"/>
            <a:ext cx="11449050" cy="1029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71475" y="1825625"/>
            <a:ext cx="11449051" cy="45307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71" y="283970"/>
            <a:ext cx="2264208" cy="511711"/>
          </a:xfrm>
          <a:prstGeom prst="rect">
            <a:avLst/>
          </a:prstGeom>
        </p:spPr>
      </p:pic>
      <p:sp>
        <p:nvSpPr>
          <p:cNvPr id="8" name="Textfeld 7"/>
          <p:cNvSpPr txBox="1"/>
          <p:nvPr userDrawn="1"/>
        </p:nvSpPr>
        <p:spPr>
          <a:xfrm>
            <a:off x="9643604" y="6363493"/>
            <a:ext cx="2284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AT" sz="1600" baseline="0" dirty="0">
                <a:solidFill>
                  <a:srgbClr val="009EE3"/>
                </a:solidFill>
              </a:rPr>
              <a:t>www.ph-noe.ac.at</a:t>
            </a:r>
          </a:p>
        </p:txBody>
      </p:sp>
    </p:spTree>
    <p:extLst>
      <p:ext uri="{BB962C8B-B14F-4D97-AF65-F5344CB8AC3E}">
        <p14:creationId xmlns:p14="http://schemas.microsoft.com/office/powerpoint/2010/main" val="532949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70" r:id="rId3"/>
    <p:sldLayoutId id="2147483655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595959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59595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59595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595959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595959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59595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pos="3840" userDrawn="1">
          <p15:clr>
            <a:srgbClr val="F26B43"/>
          </p15:clr>
        </p15:guide>
        <p15:guide id="4" pos="744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ihandform 17"/>
          <p:cNvSpPr/>
          <p:nvPr/>
        </p:nvSpPr>
        <p:spPr>
          <a:xfrm>
            <a:off x="4248319" y="784927"/>
            <a:ext cx="4782393" cy="5276008"/>
          </a:xfrm>
          <a:custGeom>
            <a:avLst/>
            <a:gdLst>
              <a:gd name="connsiteX0" fmla="*/ 1205713 w 4782393"/>
              <a:gd name="connsiteY0" fmla="*/ 0 h 5276008"/>
              <a:gd name="connsiteX1" fmla="*/ 0 w 4782393"/>
              <a:gd name="connsiteY1" fmla="*/ 5276008 h 5276008"/>
              <a:gd name="connsiteX2" fmla="*/ 3617139 w 4782393"/>
              <a:gd name="connsiteY2" fmla="*/ 5251731 h 5276008"/>
              <a:gd name="connsiteX3" fmla="*/ 4782393 w 4782393"/>
              <a:gd name="connsiteY3" fmla="*/ 24277 h 5276008"/>
              <a:gd name="connsiteX4" fmla="*/ 1205713 w 4782393"/>
              <a:gd name="connsiteY4" fmla="*/ 0 h 5276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2393" h="5276008">
                <a:moveTo>
                  <a:pt x="1205713" y="0"/>
                </a:moveTo>
                <a:lnTo>
                  <a:pt x="0" y="5276008"/>
                </a:lnTo>
                <a:lnTo>
                  <a:pt x="3617139" y="5251731"/>
                </a:lnTo>
                <a:lnTo>
                  <a:pt x="4782393" y="24277"/>
                </a:lnTo>
                <a:lnTo>
                  <a:pt x="1205713" y="0"/>
                </a:lnTo>
                <a:close/>
              </a:path>
            </a:pathLst>
          </a:custGeom>
          <a:solidFill>
            <a:schemeClr val="accent4">
              <a:alpha val="2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" name="Cube 3"/>
          <p:cNvSpPr/>
          <p:nvPr/>
        </p:nvSpPr>
        <p:spPr>
          <a:xfrm>
            <a:off x="4237022" y="795681"/>
            <a:ext cx="4798336" cy="5251012"/>
          </a:xfrm>
          <a:prstGeom prst="cube">
            <a:avLst/>
          </a:prstGeom>
          <a:solidFill>
            <a:schemeClr val="accent1">
              <a:alpha val="4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Kopfgeometrie</a:t>
            </a:r>
            <a:endParaRPr lang="de-AT" dirty="0"/>
          </a:p>
        </p:txBody>
      </p:sp>
      <p:cxnSp>
        <p:nvCxnSpPr>
          <p:cNvPr id="6" name="Gerader Verbinder 5"/>
          <p:cNvCxnSpPr/>
          <p:nvPr/>
        </p:nvCxnSpPr>
        <p:spPr>
          <a:xfrm>
            <a:off x="5453743" y="795681"/>
            <a:ext cx="2383971" cy="5251012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/>
          <p:cNvCxnSpPr/>
          <p:nvPr/>
        </p:nvCxnSpPr>
        <p:spPr>
          <a:xfrm flipH="1">
            <a:off x="7837714" y="795681"/>
            <a:ext cx="1197644" cy="52510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9"/>
          <p:cNvCxnSpPr/>
          <p:nvPr/>
        </p:nvCxnSpPr>
        <p:spPr>
          <a:xfrm>
            <a:off x="7837714" y="2013857"/>
            <a:ext cx="1197644" cy="28411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/>
          <p:cNvCxnSpPr/>
          <p:nvPr/>
        </p:nvCxnSpPr>
        <p:spPr>
          <a:xfrm flipV="1">
            <a:off x="4237022" y="3434443"/>
            <a:ext cx="4199514" cy="262649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/>
        </p:nvSpPr>
        <p:spPr>
          <a:xfrm>
            <a:off x="6922166" y="4228943"/>
            <a:ext cx="222202" cy="228922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Textfeld 4"/>
          <p:cNvSpPr txBox="1"/>
          <p:nvPr/>
        </p:nvSpPr>
        <p:spPr>
          <a:xfrm>
            <a:off x="371476" y="6363854"/>
            <a:ext cx="2796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 smtClean="0">
                <a:solidFill>
                  <a:srgbClr val="009EE3"/>
                </a:solidFill>
              </a:rPr>
              <a:t>i.linzer@ph-noe.ac.at</a:t>
            </a:r>
            <a:endParaRPr lang="de-AT" sz="1400" dirty="0">
              <a:solidFill>
                <a:srgbClr val="009EE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026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4" grpId="0" animBg="1"/>
      <p:bldP spid="19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-template-nov2016.potx" id="{19D0EE37-88C2-404D-81D0-1F587CC2A488}" vid="{676B2F42-59E2-4235-AB5D-9783D3D77A00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A823A536D3B234C8D65D48228EADD03" ma:contentTypeVersion="34" ma:contentTypeDescription="Ein neues Dokument erstellen." ma:contentTypeScope="" ma:versionID="c5fff08bd7aca57e089b930424ed919a">
  <xsd:schema xmlns:xsd="http://www.w3.org/2001/XMLSchema" xmlns:xs="http://www.w3.org/2001/XMLSchema" xmlns:p="http://schemas.microsoft.com/office/2006/metadata/properties" xmlns:ns3="cac3e356-0426-4b87-bae3-1843a8a855e9" xmlns:ns4="1d1a4f6e-4d31-4776-ad28-5d725154224a" targetNamespace="http://schemas.microsoft.com/office/2006/metadata/properties" ma:root="true" ma:fieldsID="6840c6e38bcfdb16e18c1e0fdb164f13" ns3:_="" ns4:_="">
    <xsd:import namespace="cac3e356-0426-4b87-bae3-1843a8a855e9"/>
    <xsd:import namespace="1d1a4f6e-4d31-4776-ad28-5d725154224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3:Teams_Channel_Section_Locatio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c3e356-0426-4b87-bae3-1843a8a855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bookType" ma:index="20" nillable="true" ma:displayName="Notebook Type" ma:internalName="NotebookType">
      <xsd:simpleType>
        <xsd:restriction base="dms:Text"/>
      </xsd:simpleType>
    </xsd:element>
    <xsd:element name="FolderType" ma:index="21" nillable="true" ma:displayName="Folder Type" ma:internalName="FolderType">
      <xsd:simpleType>
        <xsd:restriction base="dms:Text"/>
      </xsd:simpleType>
    </xsd:element>
    <xsd:element name="CultureName" ma:index="22" nillable="true" ma:displayName="Culture Name" ma:internalName="CultureName">
      <xsd:simpleType>
        <xsd:restriction base="dms:Text"/>
      </xsd:simpleType>
    </xsd:element>
    <xsd:element name="AppVersion" ma:index="23" nillable="true" ma:displayName="App Version" ma:internalName="AppVersion">
      <xsd:simpleType>
        <xsd:restriction base="dms:Text"/>
      </xsd:simpleType>
    </xsd:element>
    <xsd:element name="TeamsChannelId" ma:index="24" nillable="true" ma:displayName="Teams Channel Id" ma:internalName="TeamsChannelId">
      <xsd:simpleType>
        <xsd:restriction base="dms:Text"/>
      </xsd:simpleType>
    </xsd:element>
    <xsd:element name="Owner" ma:index="2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6" nillable="true" ma:displayName="Math Settings" ma:internalName="Math_Settings">
      <xsd:simpleType>
        <xsd:restriction base="dms:Text"/>
      </xsd:simpleType>
    </xsd:element>
    <xsd:element name="DefaultSectionNames" ma:index="2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8" nillable="true" ma:displayName="Is Collaboration Space Locked" ma:internalName="Is_Collaboration_Space_Locked">
      <xsd:simpleType>
        <xsd:restriction base="dms:Boolean"/>
      </xsd:simpleType>
    </xsd:element>
    <xsd:element name="IsNotebookLocked" ma:index="39" nillable="true" ma:displayName="Is Notebook Locked" ma:internalName="IsNotebookLocked">
      <xsd:simpleType>
        <xsd:restriction base="dms:Boolean"/>
      </xsd:simpleType>
    </xsd:element>
    <xsd:element name="Teams_Channel_Section_Location" ma:index="40" nillable="true" ma:displayName="Teams Channel Section Location" ma:internalName="Teams_Channel_Section_Location">
      <xsd:simpleType>
        <xsd:restriction base="dms:Text"/>
      </xsd:simpleType>
    </xsd:element>
    <xsd:element name="MediaServiceLocation" ma:index="4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1a4f6e-4d31-4776-ad28-5d725154224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Version xmlns="cac3e356-0426-4b87-bae3-1843a8a855e9" xsi:nil="true"/>
    <TeamsChannelId xmlns="cac3e356-0426-4b87-bae3-1843a8a855e9" xsi:nil="true"/>
    <FolderType xmlns="cac3e356-0426-4b87-bae3-1843a8a855e9" xsi:nil="true"/>
    <LMS_Mappings xmlns="cac3e356-0426-4b87-bae3-1843a8a855e9" xsi:nil="true"/>
    <Templates xmlns="cac3e356-0426-4b87-bae3-1843a8a855e9" xsi:nil="true"/>
    <NotebookType xmlns="cac3e356-0426-4b87-bae3-1843a8a855e9" xsi:nil="true"/>
    <Teachers xmlns="cac3e356-0426-4b87-bae3-1843a8a855e9">
      <UserInfo>
        <DisplayName/>
        <AccountId xsi:nil="true"/>
        <AccountType/>
      </UserInfo>
    </Teachers>
    <Invited_Teachers xmlns="cac3e356-0426-4b87-bae3-1843a8a855e9" xsi:nil="true"/>
    <IsNotebookLocked xmlns="cac3e356-0426-4b87-bae3-1843a8a855e9" xsi:nil="true"/>
    <DefaultSectionNames xmlns="cac3e356-0426-4b87-bae3-1843a8a855e9" xsi:nil="true"/>
    <Owner xmlns="cac3e356-0426-4b87-bae3-1843a8a855e9">
      <UserInfo>
        <DisplayName/>
        <AccountId xsi:nil="true"/>
        <AccountType/>
      </UserInfo>
    </Owner>
    <Invited_Students xmlns="cac3e356-0426-4b87-bae3-1843a8a855e9" xsi:nil="true"/>
    <Is_Collaboration_Space_Locked xmlns="cac3e356-0426-4b87-bae3-1843a8a855e9" xsi:nil="true"/>
    <Teams_Channel_Section_Location xmlns="cac3e356-0426-4b87-bae3-1843a8a855e9" xsi:nil="true"/>
    <CultureName xmlns="cac3e356-0426-4b87-bae3-1843a8a855e9" xsi:nil="true"/>
    <Students xmlns="cac3e356-0426-4b87-bae3-1843a8a855e9">
      <UserInfo>
        <DisplayName/>
        <AccountId xsi:nil="true"/>
        <AccountType/>
      </UserInfo>
    </Students>
    <Student_Groups xmlns="cac3e356-0426-4b87-bae3-1843a8a855e9">
      <UserInfo>
        <DisplayName/>
        <AccountId xsi:nil="true"/>
        <AccountType/>
      </UserInfo>
    </Student_Groups>
    <Math_Settings xmlns="cac3e356-0426-4b87-bae3-1843a8a855e9" xsi:nil="true"/>
    <Self_Registration_Enabled xmlns="cac3e356-0426-4b87-bae3-1843a8a855e9" xsi:nil="true"/>
    <Has_Teacher_Only_SectionGroup xmlns="cac3e356-0426-4b87-bae3-1843a8a855e9" xsi:nil="true"/>
    <Distribution_Groups xmlns="cac3e356-0426-4b87-bae3-1843a8a855e9" xsi:nil="true"/>
  </documentManagement>
</p:properties>
</file>

<file path=customXml/itemProps1.xml><?xml version="1.0" encoding="utf-8"?>
<ds:datastoreItem xmlns:ds="http://schemas.openxmlformats.org/officeDocument/2006/customXml" ds:itemID="{F1C544AC-5737-4B01-80FC-3FAF263B52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c3e356-0426-4b87-bae3-1843a8a855e9"/>
    <ds:schemaRef ds:uri="1d1a4f6e-4d31-4776-ad28-5d72515422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7FD727F-6A28-49F8-B423-B5135AB98D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5BEF7B-1F88-4B31-92E0-3C3A7AA69135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1d1a4f6e-4d31-4776-ad28-5d725154224a"/>
    <ds:schemaRef ds:uri="http://purl.org/dc/terms/"/>
    <ds:schemaRef ds:uri="http://schemas.openxmlformats.org/package/2006/metadata/core-properties"/>
    <ds:schemaRef ds:uri="cac3e356-0426-4b87-bae3-1843a8a855e9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pp-template-nov2016</Template>
  <TotalTime>0</TotalTime>
  <Words>2</Words>
  <Application>Microsoft Office PowerPoint</Application>
  <PresentationFormat>Breitbild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Kopfgeometrie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i.linzer</dc:creator>
  <cp:lastModifiedBy>Linzer-Sommer Isabella</cp:lastModifiedBy>
  <cp:revision>87</cp:revision>
  <cp:lastPrinted>2017-03-27T09:08:51Z</cp:lastPrinted>
  <dcterms:created xsi:type="dcterms:W3CDTF">2017-03-26T14:27:17Z</dcterms:created>
  <dcterms:modified xsi:type="dcterms:W3CDTF">2021-11-10T16:44:22Z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0x010100AA823A536D3B234C8D65D48228EADD03</vt:lpwstr>
  </property>
</Properties>
</file>