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00" d="100"/>
          <a:sy n="200" d="100"/>
        </p:scale>
        <p:origin x="834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711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3806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499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723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420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136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250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482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495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6089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343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E120B-AA10-4AA4-927D-FF50E4E1E645}" type="datetimeFigureOut">
              <a:rPr lang="de-AT" smtClean="0"/>
              <a:t>08.02.2015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FC0D0-203B-4009-B9FD-9AEF2CAF55F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358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cxnSp>
        <p:nvCxnSpPr>
          <p:cNvPr id="6" name="Gerade Verbindung mit Pfeil 5"/>
          <p:cNvCxnSpPr/>
          <p:nvPr/>
        </p:nvCxnSpPr>
        <p:spPr>
          <a:xfrm>
            <a:off x="1835696" y="1988840"/>
            <a:ext cx="2448272" cy="2448272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flipH="1">
            <a:off x="1979713" y="2591593"/>
            <a:ext cx="1728192" cy="0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winkliges Dreieck 29"/>
          <p:cNvSpPr/>
          <p:nvPr/>
        </p:nvSpPr>
        <p:spPr>
          <a:xfrm rot="16200000" flipH="1">
            <a:off x="2771800" y="2454424"/>
            <a:ext cx="792089" cy="1080120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32" name="Gerade Verbindung 31"/>
          <p:cNvCxnSpPr/>
          <p:nvPr/>
        </p:nvCxnSpPr>
        <p:spPr>
          <a:xfrm>
            <a:off x="1979713" y="2591593"/>
            <a:ext cx="2304255" cy="1845519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39"/>
          <p:cNvCxnSpPr/>
          <p:nvPr/>
        </p:nvCxnSpPr>
        <p:spPr>
          <a:xfrm flipV="1">
            <a:off x="1840682" y="1920280"/>
            <a:ext cx="4680520" cy="72008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uppieren 41"/>
          <p:cNvGrpSpPr/>
          <p:nvPr/>
        </p:nvGrpSpPr>
        <p:grpSpPr>
          <a:xfrm>
            <a:off x="1678664" y="2406927"/>
            <a:ext cx="324036" cy="369332"/>
            <a:chOff x="5076056" y="39978"/>
            <a:chExt cx="324036" cy="369332"/>
          </a:xfrm>
        </p:grpSpPr>
        <p:sp>
          <p:nvSpPr>
            <p:cNvPr id="43" name="Ellipse 42"/>
            <p:cNvSpPr/>
            <p:nvPr/>
          </p:nvSpPr>
          <p:spPr>
            <a:xfrm>
              <a:off x="5328084" y="188640"/>
              <a:ext cx="72008" cy="72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5076056" y="399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de-A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258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81481E-6 L 0.26337 0.3513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0" y="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manfred</dc:creator>
  <cp:lastModifiedBy>manfred</cp:lastModifiedBy>
  <cp:revision>4</cp:revision>
  <dcterms:created xsi:type="dcterms:W3CDTF">2015-02-08T16:15:20Z</dcterms:created>
  <dcterms:modified xsi:type="dcterms:W3CDTF">2015-02-08T16:53:20Z</dcterms:modified>
</cp:coreProperties>
</file>