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57" r:id="rId4"/>
    <p:sldId id="258" r:id="rId5"/>
    <p:sldId id="264" r:id="rId6"/>
    <p:sldId id="263" r:id="rId7"/>
    <p:sldId id="262" r:id="rId8"/>
    <p:sldId id="261" r:id="rId9"/>
    <p:sldId id="260" r:id="rId10"/>
    <p:sldId id="267" r:id="rId11"/>
    <p:sldId id="266" r:id="rId12"/>
    <p:sldId id="265" r:id="rId13"/>
    <p:sldId id="272" r:id="rId14"/>
    <p:sldId id="271" r:id="rId15"/>
    <p:sldId id="270" r:id="rId16"/>
    <p:sldId id="269" r:id="rId17"/>
    <p:sldId id="268" r:id="rId18"/>
    <p:sldId id="275" r:id="rId19"/>
    <p:sldId id="274" r:id="rId20"/>
    <p:sldId id="273" r:id="rId21"/>
    <p:sldId id="259" r:id="rId22"/>
    <p:sldId id="279" r:id="rId23"/>
    <p:sldId id="278" r:id="rId24"/>
    <p:sldId id="277" r:id="rId25"/>
    <p:sldId id="276" r:id="rId26"/>
    <p:sldId id="280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3403EF-7425-46AB-809F-0FCB93E9CDD5}" v="80" dt="2025-03-09T17:13:13.9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ümel Manfred Mag.," userId="9773836f-1c7d-47f5-978a-c02812e5cc3b" providerId="ADAL" clId="{7E3403EF-7425-46AB-809F-0FCB93E9CDD5}"/>
    <pc:docChg chg="custSel addSld modSld">
      <pc:chgData name="Blümel Manfred Mag.," userId="9773836f-1c7d-47f5-978a-c02812e5cc3b" providerId="ADAL" clId="{7E3403EF-7425-46AB-809F-0FCB93E9CDD5}" dt="2025-03-09T17:13:13.920" v="526"/>
      <pc:docMkLst>
        <pc:docMk/>
      </pc:docMkLst>
      <pc:sldChg chg="modSp mod modAnim">
        <pc:chgData name="Blümel Manfred Mag.," userId="9773836f-1c7d-47f5-978a-c02812e5cc3b" providerId="ADAL" clId="{7E3403EF-7425-46AB-809F-0FCB93E9CDD5}" dt="2025-03-09T07:35:53.353" v="47" actId="20577"/>
        <pc:sldMkLst>
          <pc:docMk/>
          <pc:sldMk cId="2026268074" sldId="256"/>
        </pc:sldMkLst>
        <pc:spChg chg="mod">
          <ac:chgData name="Blümel Manfred Mag.," userId="9773836f-1c7d-47f5-978a-c02812e5cc3b" providerId="ADAL" clId="{7E3403EF-7425-46AB-809F-0FCB93E9CDD5}" dt="2025-03-08T21:03:21.902" v="29" actId="207"/>
          <ac:spMkLst>
            <pc:docMk/>
            <pc:sldMk cId="2026268074" sldId="256"/>
            <ac:spMk id="2" creationId="{548F48D1-5B67-0DDB-8AC7-2B66FD7BE8DE}"/>
          </ac:spMkLst>
        </pc:spChg>
        <pc:spChg chg="mod">
          <ac:chgData name="Blümel Manfred Mag.," userId="9773836f-1c7d-47f5-978a-c02812e5cc3b" providerId="ADAL" clId="{7E3403EF-7425-46AB-809F-0FCB93E9CDD5}" dt="2025-03-09T07:35:53.353" v="47" actId="20577"/>
          <ac:spMkLst>
            <pc:docMk/>
            <pc:sldMk cId="2026268074" sldId="256"/>
            <ac:spMk id="3" creationId="{64781F7D-27DF-D978-1C0F-38C61ED10A96}"/>
          </ac:spMkLst>
        </pc:spChg>
      </pc:sldChg>
      <pc:sldChg chg="addSp delSp modSp new mod modAnim">
        <pc:chgData name="Blümel Manfred Mag.," userId="9773836f-1c7d-47f5-978a-c02812e5cc3b" providerId="ADAL" clId="{7E3403EF-7425-46AB-809F-0FCB93E9CDD5}" dt="2025-03-09T07:35:00.695" v="43" actId="113"/>
        <pc:sldMkLst>
          <pc:docMk/>
          <pc:sldMk cId="1693849695" sldId="257"/>
        </pc:sldMkLst>
        <pc:spChg chg="add mod">
          <ac:chgData name="Blümel Manfred Mag.," userId="9773836f-1c7d-47f5-978a-c02812e5cc3b" providerId="ADAL" clId="{7E3403EF-7425-46AB-809F-0FCB93E9CDD5}" dt="2025-03-08T21:03:56.865" v="34" actId="207"/>
          <ac:spMkLst>
            <pc:docMk/>
            <pc:sldMk cId="1693849695" sldId="257"/>
            <ac:spMk id="4" creationId="{0E20C9AF-AB31-C50F-FA32-9E48427E1BE4}"/>
          </ac:spMkLst>
        </pc:spChg>
        <pc:spChg chg="del">
          <ac:chgData name="Blümel Manfred Mag.," userId="9773836f-1c7d-47f5-978a-c02812e5cc3b" providerId="ADAL" clId="{7E3403EF-7425-46AB-809F-0FCB93E9CDD5}" dt="2025-03-08T21:05:31.038" v="35" actId="478"/>
          <ac:spMkLst>
            <pc:docMk/>
            <pc:sldMk cId="1693849695" sldId="257"/>
            <ac:spMk id="5" creationId="{2419F37B-6B4A-64E5-FAE6-CB72AD968523}"/>
          </ac:spMkLst>
        </pc:spChg>
        <pc:spChg chg="mod">
          <ac:chgData name="Blümel Manfred Mag.," userId="9773836f-1c7d-47f5-978a-c02812e5cc3b" providerId="ADAL" clId="{7E3403EF-7425-46AB-809F-0FCB93E9CDD5}" dt="2025-03-09T07:35:00.695" v="43" actId="113"/>
          <ac:spMkLst>
            <pc:docMk/>
            <pc:sldMk cId="1693849695" sldId="257"/>
            <ac:spMk id="6" creationId="{D5F17A63-1F48-2A74-E041-E0075DAF8F77}"/>
          </ac:spMkLst>
        </pc:spChg>
        <pc:picChg chg="add mod">
          <ac:chgData name="Blümel Manfred Mag.," userId="9773836f-1c7d-47f5-978a-c02812e5cc3b" providerId="ADAL" clId="{7E3403EF-7425-46AB-809F-0FCB93E9CDD5}" dt="2025-03-08T21:00:07.882" v="8" actId="1076"/>
          <ac:picMkLst>
            <pc:docMk/>
            <pc:sldMk cId="1693849695" sldId="257"/>
            <ac:picMk id="3" creationId="{27C56FDC-70D5-2A75-8E79-9E3B38114645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7:38:15.933" v="67" actId="207"/>
        <pc:sldMkLst>
          <pc:docMk/>
          <pc:sldMk cId="2786114447" sldId="258"/>
        </pc:sldMkLst>
        <pc:spChg chg="mod">
          <ac:chgData name="Blümel Manfred Mag.," userId="9773836f-1c7d-47f5-978a-c02812e5cc3b" providerId="ADAL" clId="{7E3403EF-7425-46AB-809F-0FCB93E9CDD5}" dt="2025-03-09T07:38:15.933" v="67" actId="207"/>
          <ac:spMkLst>
            <pc:docMk/>
            <pc:sldMk cId="2786114447" sldId="258"/>
            <ac:spMk id="4" creationId="{D436CA77-0ABE-5302-9669-F5B52A29DC8C}"/>
          </ac:spMkLst>
        </pc:spChg>
        <pc:picChg chg="del">
          <ac:chgData name="Blümel Manfred Mag.," userId="9773836f-1c7d-47f5-978a-c02812e5cc3b" providerId="ADAL" clId="{7E3403EF-7425-46AB-809F-0FCB93E9CDD5}" dt="2025-03-09T07:37:01.555" v="54" actId="478"/>
          <ac:picMkLst>
            <pc:docMk/>
            <pc:sldMk cId="2786114447" sldId="258"/>
            <ac:picMk id="3" creationId="{42CB89D1-2464-B8B0-E722-D4878200F422}"/>
          </ac:picMkLst>
        </pc:picChg>
        <pc:picChg chg="add mod">
          <ac:chgData name="Blümel Manfred Mag.," userId="9773836f-1c7d-47f5-978a-c02812e5cc3b" providerId="ADAL" clId="{7E3403EF-7425-46AB-809F-0FCB93E9CDD5}" dt="2025-03-09T07:38:01.505" v="64" actId="1076"/>
          <ac:picMkLst>
            <pc:docMk/>
            <pc:sldMk cId="2786114447" sldId="258"/>
            <ac:picMk id="5" creationId="{D6908F92-5AE5-D16E-A9CB-EEF46AD6D3C4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10:00:03.262" v="277"/>
        <pc:sldMkLst>
          <pc:docMk/>
          <pc:sldMk cId="4282583529" sldId="259"/>
        </pc:sldMkLst>
        <pc:spChg chg="mod">
          <ac:chgData name="Blümel Manfred Mag.," userId="9773836f-1c7d-47f5-978a-c02812e5cc3b" providerId="ADAL" clId="{7E3403EF-7425-46AB-809F-0FCB93E9CDD5}" dt="2025-03-09T10:00:03.262" v="277"/>
          <ac:spMkLst>
            <pc:docMk/>
            <pc:sldMk cId="4282583529" sldId="259"/>
            <ac:spMk id="4" creationId="{358BA200-9C45-7047-CE43-A345A5A5BAEE}"/>
          </ac:spMkLst>
        </pc:spChg>
        <pc:picChg chg="del">
          <ac:chgData name="Blümel Manfred Mag.," userId="9773836f-1c7d-47f5-978a-c02812e5cc3b" providerId="ADAL" clId="{7E3403EF-7425-46AB-809F-0FCB93E9CDD5}" dt="2025-03-09T09:59:11.930" v="262" actId="478"/>
          <ac:picMkLst>
            <pc:docMk/>
            <pc:sldMk cId="4282583529" sldId="259"/>
            <ac:picMk id="3" creationId="{84CE6A17-E5EA-0405-1C32-4871380F0135}"/>
          </ac:picMkLst>
        </pc:picChg>
        <pc:picChg chg="add mod">
          <ac:chgData name="Blümel Manfred Mag.," userId="9773836f-1c7d-47f5-978a-c02812e5cc3b" providerId="ADAL" clId="{7E3403EF-7425-46AB-809F-0FCB93E9CDD5}" dt="2025-03-09T09:59:45.794" v="272" actId="1076"/>
          <ac:picMkLst>
            <pc:docMk/>
            <pc:sldMk cId="4282583529" sldId="259"/>
            <ac:picMk id="5" creationId="{7A05A79F-BAD8-D463-AEB6-E6148B0993E7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9:13:50.291" v="134" actId="207"/>
        <pc:sldMkLst>
          <pc:docMk/>
          <pc:sldMk cId="901319617" sldId="260"/>
        </pc:sldMkLst>
        <pc:spChg chg="mod">
          <ac:chgData name="Blümel Manfred Mag.," userId="9773836f-1c7d-47f5-978a-c02812e5cc3b" providerId="ADAL" clId="{7E3403EF-7425-46AB-809F-0FCB93E9CDD5}" dt="2025-03-09T09:13:50.291" v="134" actId="207"/>
          <ac:spMkLst>
            <pc:docMk/>
            <pc:sldMk cId="901319617" sldId="260"/>
            <ac:spMk id="4" creationId="{489B4F14-D18F-12BA-7E57-334E6795EFCD}"/>
          </ac:spMkLst>
        </pc:spChg>
        <pc:picChg chg="del">
          <ac:chgData name="Blümel Manfred Mag.," userId="9773836f-1c7d-47f5-978a-c02812e5cc3b" providerId="ADAL" clId="{7E3403EF-7425-46AB-809F-0FCB93E9CDD5}" dt="2025-03-09T09:13:09.942" v="126" actId="478"/>
          <ac:picMkLst>
            <pc:docMk/>
            <pc:sldMk cId="901319617" sldId="260"/>
            <ac:picMk id="3" creationId="{A4AA3CB1-884A-8CB6-01B5-BE3D6A14D465}"/>
          </ac:picMkLst>
        </pc:picChg>
        <pc:picChg chg="add mod">
          <ac:chgData name="Blümel Manfred Mag.," userId="9773836f-1c7d-47f5-978a-c02812e5cc3b" providerId="ADAL" clId="{7E3403EF-7425-46AB-809F-0FCB93E9CDD5}" dt="2025-03-09T09:13:41.279" v="131" actId="1076"/>
          <ac:picMkLst>
            <pc:docMk/>
            <pc:sldMk cId="901319617" sldId="260"/>
            <ac:picMk id="5" creationId="{2E5A884A-93CB-CE0F-3800-07A74C6EFB31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9:12:38.023" v="122"/>
        <pc:sldMkLst>
          <pc:docMk/>
          <pc:sldMk cId="284807137" sldId="261"/>
        </pc:sldMkLst>
        <pc:spChg chg="mod">
          <ac:chgData name="Blümel Manfred Mag.," userId="9773836f-1c7d-47f5-978a-c02812e5cc3b" providerId="ADAL" clId="{7E3403EF-7425-46AB-809F-0FCB93E9CDD5}" dt="2025-03-09T09:12:38.023" v="122"/>
          <ac:spMkLst>
            <pc:docMk/>
            <pc:sldMk cId="284807137" sldId="261"/>
            <ac:spMk id="4" creationId="{A5576C28-A27C-9E81-4C1B-92A185178185}"/>
          </ac:spMkLst>
        </pc:spChg>
        <pc:picChg chg="del">
          <ac:chgData name="Blümel Manfred Mag.," userId="9773836f-1c7d-47f5-978a-c02812e5cc3b" providerId="ADAL" clId="{7E3403EF-7425-46AB-809F-0FCB93E9CDD5}" dt="2025-03-09T09:11:32.245" v="113" actId="478"/>
          <ac:picMkLst>
            <pc:docMk/>
            <pc:sldMk cId="284807137" sldId="261"/>
            <ac:picMk id="3" creationId="{E9302AE0-7276-1B4F-03EC-5BB0304400EB}"/>
          </ac:picMkLst>
        </pc:picChg>
        <pc:picChg chg="add mod">
          <ac:chgData name="Blümel Manfred Mag.," userId="9773836f-1c7d-47f5-978a-c02812e5cc3b" providerId="ADAL" clId="{7E3403EF-7425-46AB-809F-0FCB93E9CDD5}" dt="2025-03-09T09:12:16.100" v="117" actId="1076"/>
          <ac:picMkLst>
            <pc:docMk/>
            <pc:sldMk cId="284807137" sldId="261"/>
            <ac:picMk id="5" creationId="{D81EA046-6602-4889-2103-E08D77D8086C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7:42:59.229" v="112" actId="207"/>
        <pc:sldMkLst>
          <pc:docMk/>
          <pc:sldMk cId="1461592286" sldId="262"/>
        </pc:sldMkLst>
        <pc:spChg chg="mod">
          <ac:chgData name="Blümel Manfred Mag.," userId="9773836f-1c7d-47f5-978a-c02812e5cc3b" providerId="ADAL" clId="{7E3403EF-7425-46AB-809F-0FCB93E9CDD5}" dt="2025-03-09T07:42:59.229" v="112" actId="207"/>
          <ac:spMkLst>
            <pc:docMk/>
            <pc:sldMk cId="1461592286" sldId="262"/>
            <ac:spMk id="4" creationId="{FD0FE154-0C59-6692-9E82-BE048E4229CF}"/>
          </ac:spMkLst>
        </pc:spChg>
        <pc:picChg chg="del">
          <ac:chgData name="Blümel Manfred Mag.," userId="9773836f-1c7d-47f5-978a-c02812e5cc3b" providerId="ADAL" clId="{7E3403EF-7425-46AB-809F-0FCB93E9CDD5}" dt="2025-03-09T07:42:13.767" v="100" actId="478"/>
          <ac:picMkLst>
            <pc:docMk/>
            <pc:sldMk cId="1461592286" sldId="262"/>
            <ac:picMk id="3" creationId="{2F1687C9-CCCA-C6FF-79D2-FFC40AB23ADE}"/>
          </ac:picMkLst>
        </pc:picChg>
        <pc:picChg chg="add mod">
          <ac:chgData name="Blümel Manfred Mag.," userId="9773836f-1c7d-47f5-978a-c02812e5cc3b" providerId="ADAL" clId="{7E3403EF-7425-46AB-809F-0FCB93E9CDD5}" dt="2025-03-09T07:42:46.083" v="109" actId="1076"/>
          <ac:picMkLst>
            <pc:docMk/>
            <pc:sldMk cId="1461592286" sldId="262"/>
            <ac:picMk id="5" creationId="{FEF9C22A-AEA2-BCED-60E6-D00A9CC24BDD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7:41:22.020" v="99" actId="1076"/>
        <pc:sldMkLst>
          <pc:docMk/>
          <pc:sldMk cId="3745348159" sldId="263"/>
        </pc:sldMkLst>
        <pc:spChg chg="mod">
          <ac:chgData name="Blümel Manfred Mag.," userId="9773836f-1c7d-47f5-978a-c02812e5cc3b" providerId="ADAL" clId="{7E3403EF-7425-46AB-809F-0FCB93E9CDD5}" dt="2025-03-09T07:41:16.536" v="98"/>
          <ac:spMkLst>
            <pc:docMk/>
            <pc:sldMk cId="3745348159" sldId="263"/>
            <ac:spMk id="4" creationId="{F977B424-E7AD-9893-8A64-FC7730846F35}"/>
          </ac:spMkLst>
        </pc:spChg>
        <pc:picChg chg="del">
          <ac:chgData name="Blümel Manfred Mag.," userId="9773836f-1c7d-47f5-978a-c02812e5cc3b" providerId="ADAL" clId="{7E3403EF-7425-46AB-809F-0FCB93E9CDD5}" dt="2025-03-09T07:40:17.728" v="83" actId="478"/>
          <ac:picMkLst>
            <pc:docMk/>
            <pc:sldMk cId="3745348159" sldId="263"/>
            <ac:picMk id="3" creationId="{3DE101F8-063F-3A6E-540A-848E6D87E13C}"/>
          </ac:picMkLst>
        </pc:picChg>
        <pc:picChg chg="add mod ord">
          <ac:chgData name="Blümel Manfred Mag.," userId="9773836f-1c7d-47f5-978a-c02812e5cc3b" providerId="ADAL" clId="{7E3403EF-7425-46AB-809F-0FCB93E9CDD5}" dt="2025-03-09T07:41:22.020" v="99" actId="1076"/>
          <ac:picMkLst>
            <pc:docMk/>
            <pc:sldMk cId="3745348159" sldId="263"/>
            <ac:picMk id="5" creationId="{9820F728-CE20-4510-4F13-07145F9D1100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7:39:54.570" v="82" actId="167"/>
        <pc:sldMkLst>
          <pc:docMk/>
          <pc:sldMk cId="2074240424" sldId="264"/>
        </pc:sldMkLst>
        <pc:picChg chg="del">
          <ac:chgData name="Blümel Manfred Mag.," userId="9773836f-1c7d-47f5-978a-c02812e5cc3b" providerId="ADAL" clId="{7E3403EF-7425-46AB-809F-0FCB93E9CDD5}" dt="2025-03-09T07:38:21.526" v="68" actId="478"/>
          <ac:picMkLst>
            <pc:docMk/>
            <pc:sldMk cId="2074240424" sldId="264"/>
            <ac:picMk id="3" creationId="{5D30321C-82F1-EB03-2B65-0A6D65C4B2F8}"/>
          </ac:picMkLst>
        </pc:picChg>
        <pc:picChg chg="add mod ord">
          <ac:chgData name="Blümel Manfred Mag.," userId="9773836f-1c7d-47f5-978a-c02812e5cc3b" providerId="ADAL" clId="{7E3403EF-7425-46AB-809F-0FCB93E9CDD5}" dt="2025-03-09T07:39:54.570" v="82" actId="167"/>
          <ac:picMkLst>
            <pc:docMk/>
            <pc:sldMk cId="2074240424" sldId="264"/>
            <ac:picMk id="5" creationId="{FBA1A49A-662A-1AED-B45C-D1B16993D093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9:17:42.947" v="166" actId="207"/>
        <pc:sldMkLst>
          <pc:docMk/>
          <pc:sldMk cId="747097051" sldId="265"/>
        </pc:sldMkLst>
        <pc:spChg chg="mod">
          <ac:chgData name="Blümel Manfred Mag.," userId="9773836f-1c7d-47f5-978a-c02812e5cc3b" providerId="ADAL" clId="{7E3403EF-7425-46AB-809F-0FCB93E9CDD5}" dt="2025-03-09T09:17:42.947" v="166" actId="207"/>
          <ac:spMkLst>
            <pc:docMk/>
            <pc:sldMk cId="747097051" sldId="265"/>
            <ac:spMk id="4" creationId="{56471947-4D84-EBD8-C9A4-BA88D09BF779}"/>
          </ac:spMkLst>
        </pc:spChg>
        <pc:picChg chg="del">
          <ac:chgData name="Blümel Manfred Mag.," userId="9773836f-1c7d-47f5-978a-c02812e5cc3b" providerId="ADAL" clId="{7E3403EF-7425-46AB-809F-0FCB93E9CDD5}" dt="2025-03-09T09:16:50.406" v="157" actId="478"/>
          <ac:picMkLst>
            <pc:docMk/>
            <pc:sldMk cId="747097051" sldId="265"/>
            <ac:picMk id="3" creationId="{07125417-4845-D65E-2DDB-55D6E14E6332}"/>
          </ac:picMkLst>
        </pc:picChg>
        <pc:picChg chg="add mod">
          <ac:chgData name="Blümel Manfred Mag.," userId="9773836f-1c7d-47f5-978a-c02812e5cc3b" providerId="ADAL" clId="{7E3403EF-7425-46AB-809F-0FCB93E9CDD5}" dt="2025-03-09T09:17:34.791" v="163" actId="1076"/>
          <ac:picMkLst>
            <pc:docMk/>
            <pc:sldMk cId="747097051" sldId="265"/>
            <ac:picMk id="5" creationId="{026DADE6-851D-3CFA-4FAA-CB5A569F7E29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9:15:58.305" v="151" actId="207"/>
        <pc:sldMkLst>
          <pc:docMk/>
          <pc:sldMk cId="1576004768" sldId="266"/>
        </pc:sldMkLst>
        <pc:spChg chg="mod">
          <ac:chgData name="Blümel Manfred Mag.," userId="9773836f-1c7d-47f5-978a-c02812e5cc3b" providerId="ADAL" clId="{7E3403EF-7425-46AB-809F-0FCB93E9CDD5}" dt="2025-03-09T09:15:58.305" v="151" actId="207"/>
          <ac:spMkLst>
            <pc:docMk/>
            <pc:sldMk cId="1576004768" sldId="266"/>
            <ac:spMk id="4" creationId="{64CAC8BA-6843-258F-8E75-F50DD716D13E}"/>
          </ac:spMkLst>
        </pc:spChg>
        <pc:picChg chg="del">
          <ac:chgData name="Blümel Manfred Mag.," userId="9773836f-1c7d-47f5-978a-c02812e5cc3b" providerId="ADAL" clId="{7E3403EF-7425-46AB-809F-0FCB93E9CDD5}" dt="2025-03-09T09:15:29.533" v="143" actId="478"/>
          <ac:picMkLst>
            <pc:docMk/>
            <pc:sldMk cId="1576004768" sldId="266"/>
            <ac:picMk id="3" creationId="{D6C3D26B-91AC-CA82-693F-57E91D6D04E2}"/>
          </ac:picMkLst>
        </pc:picChg>
        <pc:picChg chg="add mod">
          <ac:chgData name="Blümel Manfred Mag.," userId="9773836f-1c7d-47f5-978a-c02812e5cc3b" providerId="ADAL" clId="{7E3403EF-7425-46AB-809F-0FCB93E9CDD5}" dt="2025-03-09T09:15:50.838" v="148" actId="1076"/>
          <ac:picMkLst>
            <pc:docMk/>
            <pc:sldMk cId="1576004768" sldId="266"/>
            <ac:picMk id="5" creationId="{1536B63B-6E58-04C6-B2FC-045A3396467C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9:15:07.158" v="142" actId="1076"/>
        <pc:sldMkLst>
          <pc:docMk/>
          <pc:sldMk cId="1331103143" sldId="267"/>
        </pc:sldMkLst>
        <pc:picChg chg="del">
          <ac:chgData name="Blümel Manfred Mag.," userId="9773836f-1c7d-47f5-978a-c02812e5cc3b" providerId="ADAL" clId="{7E3403EF-7425-46AB-809F-0FCB93E9CDD5}" dt="2025-03-09T09:14:29.766" v="135" actId="478"/>
          <ac:picMkLst>
            <pc:docMk/>
            <pc:sldMk cId="1331103143" sldId="267"/>
            <ac:picMk id="3" creationId="{7611F346-45B3-F6B7-B89A-128F799CBEC5}"/>
          </ac:picMkLst>
        </pc:picChg>
        <pc:picChg chg="add mod">
          <ac:chgData name="Blümel Manfred Mag.," userId="9773836f-1c7d-47f5-978a-c02812e5cc3b" providerId="ADAL" clId="{7E3403EF-7425-46AB-809F-0FCB93E9CDD5}" dt="2025-03-09T09:15:07.158" v="142" actId="1076"/>
          <ac:picMkLst>
            <pc:docMk/>
            <pc:sldMk cId="1331103143" sldId="267"/>
            <ac:picMk id="5" creationId="{05DEBFCA-3FF0-F22D-F6AD-0DF3C1C133DF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9:54:27.457" v="217" actId="1076"/>
        <pc:sldMkLst>
          <pc:docMk/>
          <pc:sldMk cId="2152713088" sldId="268"/>
        </pc:sldMkLst>
        <pc:picChg chg="del">
          <ac:chgData name="Blümel Manfred Mag.," userId="9773836f-1c7d-47f5-978a-c02812e5cc3b" providerId="ADAL" clId="{7E3403EF-7425-46AB-809F-0FCB93E9CDD5}" dt="2025-03-09T09:22:14.182" v="212" actId="478"/>
          <ac:picMkLst>
            <pc:docMk/>
            <pc:sldMk cId="2152713088" sldId="268"/>
            <ac:picMk id="3" creationId="{4BDB21A2-D821-B322-1537-F44B9E8D570A}"/>
          </ac:picMkLst>
        </pc:picChg>
        <pc:picChg chg="add mod">
          <ac:chgData name="Blümel Manfred Mag.," userId="9773836f-1c7d-47f5-978a-c02812e5cc3b" providerId="ADAL" clId="{7E3403EF-7425-46AB-809F-0FCB93E9CDD5}" dt="2025-03-09T09:54:27.457" v="217" actId="1076"/>
          <ac:picMkLst>
            <pc:docMk/>
            <pc:sldMk cId="2152713088" sldId="268"/>
            <ac:picMk id="5" creationId="{5EAA1D68-3D9A-4341-A110-71287D6D0B21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9:21:44.941" v="208" actId="207"/>
        <pc:sldMkLst>
          <pc:docMk/>
          <pc:sldMk cId="3103013124" sldId="269"/>
        </pc:sldMkLst>
        <pc:spChg chg="mod">
          <ac:chgData name="Blümel Manfred Mag.," userId="9773836f-1c7d-47f5-978a-c02812e5cc3b" providerId="ADAL" clId="{7E3403EF-7425-46AB-809F-0FCB93E9CDD5}" dt="2025-03-09T09:21:44.941" v="208" actId="207"/>
          <ac:spMkLst>
            <pc:docMk/>
            <pc:sldMk cId="3103013124" sldId="269"/>
            <ac:spMk id="4" creationId="{8C63B165-3F45-51DD-F613-40F1B9BABE2F}"/>
          </ac:spMkLst>
        </pc:spChg>
        <pc:picChg chg="del">
          <ac:chgData name="Blümel Manfred Mag.," userId="9773836f-1c7d-47f5-978a-c02812e5cc3b" providerId="ADAL" clId="{7E3403EF-7425-46AB-809F-0FCB93E9CDD5}" dt="2025-03-09T09:21:10.315" v="197" actId="478"/>
          <ac:picMkLst>
            <pc:docMk/>
            <pc:sldMk cId="3103013124" sldId="269"/>
            <ac:picMk id="3" creationId="{9A76D006-975A-1600-9BCD-D71FDE6DDACD}"/>
          </ac:picMkLst>
        </pc:picChg>
        <pc:picChg chg="add mod">
          <ac:chgData name="Blümel Manfred Mag.," userId="9773836f-1c7d-47f5-978a-c02812e5cc3b" providerId="ADAL" clId="{7E3403EF-7425-46AB-809F-0FCB93E9CDD5}" dt="2025-03-09T09:21:31.626" v="205" actId="1076"/>
          <ac:picMkLst>
            <pc:docMk/>
            <pc:sldMk cId="3103013124" sldId="269"/>
            <ac:picMk id="5" creationId="{776BEEC0-C446-DBE9-FD47-A9380AFCD55A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9:20:54.632" v="196"/>
        <pc:sldMkLst>
          <pc:docMk/>
          <pc:sldMk cId="823699669" sldId="270"/>
        </pc:sldMkLst>
        <pc:spChg chg="mod">
          <ac:chgData name="Blümel Manfred Mag.," userId="9773836f-1c7d-47f5-978a-c02812e5cc3b" providerId="ADAL" clId="{7E3403EF-7425-46AB-809F-0FCB93E9CDD5}" dt="2025-03-09T09:20:54.632" v="196"/>
          <ac:spMkLst>
            <pc:docMk/>
            <pc:sldMk cId="823699669" sldId="270"/>
            <ac:spMk id="4" creationId="{FAA2DCC5-FCDC-3447-D620-EB092CB96D59}"/>
          </ac:spMkLst>
        </pc:spChg>
        <pc:picChg chg="del">
          <ac:chgData name="Blümel Manfred Mag.," userId="9773836f-1c7d-47f5-978a-c02812e5cc3b" providerId="ADAL" clId="{7E3403EF-7425-46AB-809F-0FCB93E9CDD5}" dt="2025-03-09T09:20:13.532" v="187" actId="478"/>
          <ac:picMkLst>
            <pc:docMk/>
            <pc:sldMk cId="823699669" sldId="270"/>
            <ac:picMk id="3" creationId="{AD49A0D5-5C6E-AA23-1C90-81773523A8F4}"/>
          </ac:picMkLst>
        </pc:picChg>
        <pc:picChg chg="add mod">
          <ac:chgData name="Blümel Manfred Mag.," userId="9773836f-1c7d-47f5-978a-c02812e5cc3b" providerId="ADAL" clId="{7E3403EF-7425-46AB-809F-0FCB93E9CDD5}" dt="2025-03-09T09:20:39.404" v="192" actId="1076"/>
          <ac:picMkLst>
            <pc:docMk/>
            <pc:sldMk cId="823699669" sldId="270"/>
            <ac:picMk id="5" creationId="{D5129B23-BDF9-4D2D-F411-476B02798007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9:19:59.661" v="186" actId="1076"/>
        <pc:sldMkLst>
          <pc:docMk/>
          <pc:sldMk cId="1938910179" sldId="271"/>
        </pc:sldMkLst>
        <pc:picChg chg="del">
          <ac:chgData name="Blümel Manfred Mag.," userId="9773836f-1c7d-47f5-978a-c02812e5cc3b" providerId="ADAL" clId="{7E3403EF-7425-46AB-809F-0FCB93E9CDD5}" dt="2025-03-09T09:19:18.980" v="178" actId="478"/>
          <ac:picMkLst>
            <pc:docMk/>
            <pc:sldMk cId="1938910179" sldId="271"/>
            <ac:picMk id="3" creationId="{D89045FB-EC70-5F0C-E23D-475F15AC5231}"/>
          </ac:picMkLst>
        </pc:picChg>
        <pc:picChg chg="add mod">
          <ac:chgData name="Blümel Manfred Mag.," userId="9773836f-1c7d-47f5-978a-c02812e5cc3b" providerId="ADAL" clId="{7E3403EF-7425-46AB-809F-0FCB93E9CDD5}" dt="2025-03-09T09:19:59.661" v="186" actId="1076"/>
          <ac:picMkLst>
            <pc:docMk/>
            <pc:sldMk cId="1938910179" sldId="271"/>
            <ac:picMk id="5" creationId="{447A05C0-5BFF-BE0E-D9FB-1CA49A0249F0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10:10:34.388" v="336"/>
        <pc:sldMkLst>
          <pc:docMk/>
          <pc:sldMk cId="1785635203" sldId="272"/>
        </pc:sldMkLst>
        <pc:spChg chg="mod">
          <ac:chgData name="Blümel Manfred Mag.," userId="9773836f-1c7d-47f5-978a-c02812e5cc3b" providerId="ADAL" clId="{7E3403EF-7425-46AB-809F-0FCB93E9CDD5}" dt="2025-03-09T10:10:34.388" v="336"/>
          <ac:spMkLst>
            <pc:docMk/>
            <pc:sldMk cId="1785635203" sldId="272"/>
            <ac:spMk id="4" creationId="{A9FB6FAF-DC64-37B3-66F7-6D294F1BFF13}"/>
          </ac:spMkLst>
        </pc:spChg>
        <pc:picChg chg="del">
          <ac:chgData name="Blümel Manfred Mag.," userId="9773836f-1c7d-47f5-978a-c02812e5cc3b" providerId="ADAL" clId="{7E3403EF-7425-46AB-809F-0FCB93E9CDD5}" dt="2025-03-09T09:18:06.598" v="167" actId="478"/>
          <ac:picMkLst>
            <pc:docMk/>
            <pc:sldMk cId="1785635203" sldId="272"/>
            <ac:picMk id="3" creationId="{77FD570B-49CB-488B-3895-4CABA85F591E}"/>
          </ac:picMkLst>
        </pc:picChg>
        <pc:picChg chg="add mod">
          <ac:chgData name="Blümel Manfred Mag.," userId="9773836f-1c7d-47f5-978a-c02812e5cc3b" providerId="ADAL" clId="{7E3403EF-7425-46AB-809F-0FCB93E9CDD5}" dt="2025-03-09T09:18:32.169" v="173" actId="1076"/>
          <ac:picMkLst>
            <pc:docMk/>
            <pc:sldMk cId="1785635203" sldId="272"/>
            <ac:picMk id="5" creationId="{3244B4CC-93E0-A9E8-254C-62AC9FDD46F9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9:58:31.663" v="257"/>
        <pc:sldMkLst>
          <pc:docMk/>
          <pc:sldMk cId="69653744" sldId="273"/>
        </pc:sldMkLst>
        <pc:spChg chg="mod">
          <ac:chgData name="Blümel Manfred Mag.," userId="9773836f-1c7d-47f5-978a-c02812e5cc3b" providerId="ADAL" clId="{7E3403EF-7425-46AB-809F-0FCB93E9CDD5}" dt="2025-03-09T09:58:31.663" v="257"/>
          <ac:spMkLst>
            <pc:docMk/>
            <pc:sldMk cId="69653744" sldId="273"/>
            <ac:spMk id="4" creationId="{128E05D6-30A3-9099-235C-B201CCCC884C}"/>
          </ac:spMkLst>
        </pc:spChg>
        <pc:picChg chg="del">
          <ac:chgData name="Blümel Manfred Mag.," userId="9773836f-1c7d-47f5-978a-c02812e5cc3b" providerId="ADAL" clId="{7E3403EF-7425-46AB-809F-0FCB93E9CDD5}" dt="2025-03-09T09:57:34.883" v="244" actId="478"/>
          <ac:picMkLst>
            <pc:docMk/>
            <pc:sldMk cId="69653744" sldId="273"/>
            <ac:picMk id="3" creationId="{1F11E83E-702D-6F9C-1124-564F62E0A635}"/>
          </ac:picMkLst>
        </pc:picChg>
        <pc:picChg chg="add mod">
          <ac:chgData name="Blümel Manfred Mag.," userId="9773836f-1c7d-47f5-978a-c02812e5cc3b" providerId="ADAL" clId="{7E3403EF-7425-46AB-809F-0FCB93E9CDD5}" dt="2025-03-09T09:58:04.897" v="253" actId="1076"/>
          <ac:picMkLst>
            <pc:docMk/>
            <pc:sldMk cId="69653744" sldId="273"/>
            <ac:picMk id="5" creationId="{38059A49-2843-B493-1372-22E8FE430231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9:57:06.968" v="243" actId="207"/>
        <pc:sldMkLst>
          <pc:docMk/>
          <pc:sldMk cId="3811007586" sldId="274"/>
        </pc:sldMkLst>
        <pc:spChg chg="mod">
          <ac:chgData name="Blümel Manfred Mag.," userId="9773836f-1c7d-47f5-978a-c02812e5cc3b" providerId="ADAL" clId="{7E3403EF-7425-46AB-809F-0FCB93E9CDD5}" dt="2025-03-09T09:57:06.968" v="243" actId="207"/>
          <ac:spMkLst>
            <pc:docMk/>
            <pc:sldMk cId="3811007586" sldId="274"/>
            <ac:spMk id="4" creationId="{BD41DF6E-CB8F-629B-5DB8-A9A93900D047}"/>
          </ac:spMkLst>
        </pc:spChg>
        <pc:picChg chg="del">
          <ac:chgData name="Blümel Manfred Mag.," userId="9773836f-1c7d-47f5-978a-c02812e5cc3b" providerId="ADAL" clId="{7E3403EF-7425-46AB-809F-0FCB93E9CDD5}" dt="2025-03-09T09:56:00.706" v="231" actId="478"/>
          <ac:picMkLst>
            <pc:docMk/>
            <pc:sldMk cId="3811007586" sldId="274"/>
            <ac:picMk id="3" creationId="{302BCF88-0F7C-EBA6-B973-321FF63F7251}"/>
          </ac:picMkLst>
        </pc:picChg>
        <pc:picChg chg="add mod">
          <ac:chgData name="Blümel Manfred Mag.," userId="9773836f-1c7d-47f5-978a-c02812e5cc3b" providerId="ADAL" clId="{7E3403EF-7425-46AB-809F-0FCB93E9CDD5}" dt="2025-03-09T09:56:58.501" v="240" actId="1076"/>
          <ac:picMkLst>
            <pc:docMk/>
            <pc:sldMk cId="3811007586" sldId="274"/>
            <ac:picMk id="5" creationId="{8A6017A6-3EC4-1118-6F6B-865FD86B91FC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09:55:44.823" v="230"/>
        <pc:sldMkLst>
          <pc:docMk/>
          <pc:sldMk cId="4065339608" sldId="275"/>
        </pc:sldMkLst>
        <pc:spChg chg="mod">
          <ac:chgData name="Blümel Manfred Mag.," userId="9773836f-1c7d-47f5-978a-c02812e5cc3b" providerId="ADAL" clId="{7E3403EF-7425-46AB-809F-0FCB93E9CDD5}" dt="2025-03-09T09:55:44.823" v="230"/>
          <ac:spMkLst>
            <pc:docMk/>
            <pc:sldMk cId="4065339608" sldId="275"/>
            <ac:spMk id="4" creationId="{7E775276-A001-D21E-540C-B2260BC9FE57}"/>
          </ac:spMkLst>
        </pc:spChg>
        <pc:picChg chg="del">
          <ac:chgData name="Blümel Manfred Mag.," userId="9773836f-1c7d-47f5-978a-c02812e5cc3b" providerId="ADAL" clId="{7E3403EF-7425-46AB-809F-0FCB93E9CDD5}" dt="2025-03-09T09:55:03.690" v="218" actId="478"/>
          <ac:picMkLst>
            <pc:docMk/>
            <pc:sldMk cId="4065339608" sldId="275"/>
            <ac:picMk id="3" creationId="{B922EA2D-1CAA-B371-8F46-1E0590423ED0}"/>
          </ac:picMkLst>
        </pc:picChg>
        <pc:picChg chg="add mod">
          <ac:chgData name="Blümel Manfred Mag.," userId="9773836f-1c7d-47f5-978a-c02812e5cc3b" providerId="ADAL" clId="{7E3403EF-7425-46AB-809F-0FCB93E9CDD5}" dt="2025-03-09T09:55:33.299" v="226" actId="1076"/>
          <ac:picMkLst>
            <pc:docMk/>
            <pc:sldMk cId="4065339608" sldId="275"/>
            <ac:picMk id="5" creationId="{B515CEE4-F241-478B-7963-2134371E2D30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10:03:56.446" v="322" actId="1076"/>
        <pc:sldMkLst>
          <pc:docMk/>
          <pc:sldMk cId="1798874124" sldId="276"/>
        </pc:sldMkLst>
        <pc:picChg chg="del">
          <ac:chgData name="Blümel Manfred Mag.," userId="9773836f-1c7d-47f5-978a-c02812e5cc3b" providerId="ADAL" clId="{7E3403EF-7425-46AB-809F-0FCB93E9CDD5}" dt="2025-03-09T10:03:25.825" v="312" actId="478"/>
          <ac:picMkLst>
            <pc:docMk/>
            <pc:sldMk cId="1798874124" sldId="276"/>
            <ac:picMk id="3" creationId="{C480CD96-561D-7108-76E2-CD07B917D839}"/>
          </ac:picMkLst>
        </pc:picChg>
        <pc:picChg chg="add mod">
          <ac:chgData name="Blümel Manfred Mag.," userId="9773836f-1c7d-47f5-978a-c02812e5cc3b" providerId="ADAL" clId="{7E3403EF-7425-46AB-809F-0FCB93E9CDD5}" dt="2025-03-09T10:03:56.446" v="322" actId="1076"/>
          <ac:picMkLst>
            <pc:docMk/>
            <pc:sldMk cId="1798874124" sldId="276"/>
            <ac:picMk id="5" creationId="{391CD35D-D85A-CACB-7953-9F5FF7DAF2D0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10:02:43.810" v="310" actId="207"/>
        <pc:sldMkLst>
          <pc:docMk/>
          <pc:sldMk cId="1977228166" sldId="277"/>
        </pc:sldMkLst>
        <pc:spChg chg="mod">
          <ac:chgData name="Blümel Manfred Mag.," userId="9773836f-1c7d-47f5-978a-c02812e5cc3b" providerId="ADAL" clId="{7E3403EF-7425-46AB-809F-0FCB93E9CDD5}" dt="2025-03-09T10:02:43.810" v="310" actId="207"/>
          <ac:spMkLst>
            <pc:docMk/>
            <pc:sldMk cId="1977228166" sldId="277"/>
            <ac:spMk id="4" creationId="{AD22DBE7-626F-812F-90E5-BDA08B208E6F}"/>
          </ac:spMkLst>
        </pc:spChg>
        <pc:picChg chg="del">
          <ac:chgData name="Blümel Manfred Mag.," userId="9773836f-1c7d-47f5-978a-c02812e5cc3b" providerId="ADAL" clId="{7E3403EF-7425-46AB-809F-0FCB93E9CDD5}" dt="2025-03-09T10:02:08.806" v="297" actId="478"/>
          <ac:picMkLst>
            <pc:docMk/>
            <pc:sldMk cId="1977228166" sldId="277"/>
            <ac:picMk id="3" creationId="{76E7E8B9-FCC6-B90E-046E-E748BF10E10C}"/>
          </ac:picMkLst>
        </pc:picChg>
        <pc:picChg chg="add mod ord">
          <ac:chgData name="Blümel Manfred Mag.," userId="9773836f-1c7d-47f5-978a-c02812e5cc3b" providerId="ADAL" clId="{7E3403EF-7425-46AB-809F-0FCB93E9CDD5}" dt="2025-03-09T10:02:35.018" v="307" actId="167"/>
          <ac:picMkLst>
            <pc:docMk/>
            <pc:sldMk cId="1977228166" sldId="277"/>
            <ac:picMk id="5" creationId="{BEE0BAD3-2B9A-1CF8-AE43-A188D0858814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10:01:50.622" v="296"/>
        <pc:sldMkLst>
          <pc:docMk/>
          <pc:sldMk cId="856641286" sldId="278"/>
        </pc:sldMkLst>
        <pc:spChg chg="mod">
          <ac:chgData name="Blümel Manfred Mag.," userId="9773836f-1c7d-47f5-978a-c02812e5cc3b" providerId="ADAL" clId="{7E3403EF-7425-46AB-809F-0FCB93E9CDD5}" dt="2025-03-09T10:01:50.622" v="296"/>
          <ac:spMkLst>
            <pc:docMk/>
            <pc:sldMk cId="856641286" sldId="278"/>
            <ac:spMk id="4" creationId="{010E3755-B0E5-91FB-9D54-AB8F4BCC469E}"/>
          </ac:spMkLst>
        </pc:spChg>
        <pc:picChg chg="del">
          <ac:chgData name="Blümel Manfred Mag.," userId="9773836f-1c7d-47f5-978a-c02812e5cc3b" providerId="ADAL" clId="{7E3403EF-7425-46AB-809F-0FCB93E9CDD5}" dt="2025-03-09T10:01:12.832" v="286" actId="478"/>
          <ac:picMkLst>
            <pc:docMk/>
            <pc:sldMk cId="856641286" sldId="278"/>
            <ac:picMk id="3" creationId="{1F80DDFD-DC37-6A4E-8F0F-2C6895787D35}"/>
          </ac:picMkLst>
        </pc:picChg>
        <pc:picChg chg="add mod">
          <ac:chgData name="Blümel Manfred Mag.," userId="9773836f-1c7d-47f5-978a-c02812e5cc3b" providerId="ADAL" clId="{7E3403EF-7425-46AB-809F-0FCB93E9CDD5}" dt="2025-03-09T10:01:31.350" v="292" actId="1076"/>
          <ac:picMkLst>
            <pc:docMk/>
            <pc:sldMk cId="856641286" sldId="278"/>
            <ac:picMk id="5" creationId="{AA0B684F-F4C5-B9B0-5678-9D6E96C5FE46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10:00:43.316" v="285" actId="14100"/>
        <pc:sldMkLst>
          <pc:docMk/>
          <pc:sldMk cId="2398430218" sldId="279"/>
        </pc:sldMkLst>
        <pc:picChg chg="del">
          <ac:chgData name="Blümel Manfred Mag.," userId="9773836f-1c7d-47f5-978a-c02812e5cc3b" providerId="ADAL" clId="{7E3403EF-7425-46AB-809F-0FCB93E9CDD5}" dt="2025-03-09T10:00:18.900" v="278" actId="478"/>
          <ac:picMkLst>
            <pc:docMk/>
            <pc:sldMk cId="2398430218" sldId="279"/>
            <ac:picMk id="3" creationId="{CC076832-777E-21FB-0268-D5AA26CD8C8F}"/>
          </ac:picMkLst>
        </pc:picChg>
        <pc:picChg chg="add mod">
          <ac:chgData name="Blümel Manfred Mag.," userId="9773836f-1c7d-47f5-978a-c02812e5cc3b" providerId="ADAL" clId="{7E3403EF-7425-46AB-809F-0FCB93E9CDD5}" dt="2025-03-09T10:00:43.316" v="285" actId="14100"/>
          <ac:picMkLst>
            <pc:docMk/>
            <pc:sldMk cId="2398430218" sldId="279"/>
            <ac:picMk id="5" creationId="{B8139849-5FDB-97E7-368A-4F17D9717D84}"/>
          </ac:picMkLst>
        </pc:picChg>
      </pc:sldChg>
      <pc:sldChg chg="addSp delSp modSp add mod">
        <pc:chgData name="Blümel Manfred Mag.," userId="9773836f-1c7d-47f5-978a-c02812e5cc3b" providerId="ADAL" clId="{7E3403EF-7425-46AB-809F-0FCB93E9CDD5}" dt="2025-03-09T10:04:45.358" v="332" actId="14100"/>
        <pc:sldMkLst>
          <pc:docMk/>
          <pc:sldMk cId="492306739" sldId="280"/>
        </pc:sldMkLst>
        <pc:picChg chg="del">
          <ac:chgData name="Blümel Manfred Mag.," userId="9773836f-1c7d-47f5-978a-c02812e5cc3b" providerId="ADAL" clId="{7E3403EF-7425-46AB-809F-0FCB93E9CDD5}" dt="2025-03-09T10:04:16.171" v="323" actId="478"/>
          <ac:picMkLst>
            <pc:docMk/>
            <pc:sldMk cId="492306739" sldId="280"/>
            <ac:picMk id="3" creationId="{D3C37C4D-60E9-787D-0003-3AE75C56945C}"/>
          </ac:picMkLst>
        </pc:picChg>
        <pc:picChg chg="add mod">
          <ac:chgData name="Blümel Manfred Mag.," userId="9773836f-1c7d-47f5-978a-c02812e5cc3b" providerId="ADAL" clId="{7E3403EF-7425-46AB-809F-0FCB93E9CDD5}" dt="2025-03-09T10:04:45.358" v="332" actId="14100"/>
          <ac:picMkLst>
            <pc:docMk/>
            <pc:sldMk cId="492306739" sldId="280"/>
            <ac:picMk id="5" creationId="{059CE618-63EA-76A0-C4C2-BFD6B941A3FD}"/>
          </ac:picMkLst>
        </pc:picChg>
      </pc:sldChg>
      <pc:sldChg chg="delSp modSp add mod modAnim">
        <pc:chgData name="Blümel Manfred Mag.," userId="9773836f-1c7d-47f5-978a-c02812e5cc3b" providerId="ADAL" clId="{7E3403EF-7425-46AB-809F-0FCB93E9CDD5}" dt="2025-03-09T17:13:13.920" v="526"/>
        <pc:sldMkLst>
          <pc:docMk/>
          <pc:sldMk cId="29056761" sldId="281"/>
        </pc:sldMkLst>
        <pc:spChg chg="mod">
          <ac:chgData name="Blümel Manfred Mag.," userId="9773836f-1c7d-47f5-978a-c02812e5cc3b" providerId="ADAL" clId="{7E3403EF-7425-46AB-809F-0FCB93E9CDD5}" dt="2025-03-09T17:12:43.194" v="524" actId="1076"/>
          <ac:spMkLst>
            <pc:docMk/>
            <pc:sldMk cId="29056761" sldId="281"/>
            <ac:spMk id="2" creationId="{1A33365A-962F-E2ED-F6B6-A589AE820342}"/>
          </ac:spMkLst>
        </pc:spChg>
        <pc:spChg chg="mod">
          <ac:chgData name="Blümel Manfred Mag.," userId="9773836f-1c7d-47f5-978a-c02812e5cc3b" providerId="ADAL" clId="{7E3403EF-7425-46AB-809F-0FCB93E9CDD5}" dt="2025-03-09T17:12:47.654" v="525" actId="1076"/>
          <ac:spMkLst>
            <pc:docMk/>
            <pc:sldMk cId="29056761" sldId="281"/>
            <ac:spMk id="3" creationId="{12DB6C15-30E2-24A8-2029-9EB280F55A9C}"/>
          </ac:spMkLst>
        </pc:spChg>
        <pc:spChg chg="del">
          <ac:chgData name="Blümel Manfred Mag.," userId="9773836f-1c7d-47f5-978a-c02812e5cc3b" providerId="ADAL" clId="{7E3403EF-7425-46AB-809F-0FCB93E9CDD5}" dt="2025-03-09T17:10:36.214" v="494" actId="478"/>
          <ac:spMkLst>
            <pc:docMk/>
            <pc:sldMk cId="29056761" sldId="281"/>
            <ac:spMk id="4" creationId="{B5C11CE8-871C-F737-E038-2DB81C6E0B5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D145D-B908-4CC7-95FF-8227A9B81789}" type="datetimeFigureOut">
              <a:rPr lang="de-AT" smtClean="0"/>
              <a:t>09.03.2025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13E04-55BD-4CE9-AB32-CA830C949E6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10072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FEBE97-70F0-D3AA-D906-6061091FF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F7167F7-5DE6-BE2B-B2B7-5C0AA08D8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5C1A40C-6D91-F4C8-BC5E-77C5D82F3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28162-D887-43E9-A80E-5F9EFA06C0CF}" type="datetime1">
              <a:rPr lang="de-AT" smtClean="0"/>
              <a:t>09.03.2025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E233F9-6940-E7F1-17AC-B8D94C4DC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A4D686-4B11-D8F1-8214-DED120CC7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207-E986-4AEA-A6EA-6C54C2763A0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415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967BCA-08C2-3AA2-563A-AEAB351A3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BC16190-EC1E-9992-C0FD-7216D234A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F03998-8D1A-27D8-FC97-B86FA1DCB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AA2B-24C4-40F8-848F-A3451B1BB081}" type="datetime1">
              <a:rPr lang="de-AT" smtClean="0"/>
              <a:t>09.03.2025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077A9A-1D06-A306-812B-C621881F5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CB9995-6B8C-4BCC-F361-54F0C8BDC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207-E986-4AEA-A6EA-6C54C2763A0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98832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F4647B-602A-CF19-DCEF-93E0501F2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6F78E7-C5B9-0E86-292C-C640B127D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202DE26-70D5-AE59-B7CA-02BA6232C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29F73-BD6C-45EA-945A-7C8CB1221DA5}" type="datetime1">
              <a:rPr lang="de-AT" smtClean="0"/>
              <a:t>09.03.2025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6737151-01CD-05FA-EC4A-3174537D1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E4DD85-9822-276A-7AA0-99247BE1B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207-E986-4AEA-A6EA-6C54C2763A0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75235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663787-5AF7-DBA9-D992-64586801E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10D0C8-0E05-7CA9-9A75-0D421E83A0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3F4016B-FC2C-B699-8E40-549435299D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BBBADC6-97B7-E85B-FF7E-E88465BB6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01A38-ECD3-4C4F-871C-EAD9A9E48E27}" type="datetime1">
              <a:rPr lang="de-AT" smtClean="0"/>
              <a:t>09.03.2025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FACC5C7-BDC0-4F5A-E234-CAFE26A31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83E561E-D5DF-CFCB-C976-0A563C49E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207-E986-4AEA-A6EA-6C54C2763A0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82400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F0DDB3-EDB0-F72F-5792-D739D921E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5C8FCAE-C2B4-2C54-BB22-04F508E31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B9AA716-A3C2-64B2-8C5A-5E3DDA7ED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96763B3-19E7-197D-A85D-05F5007B7F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703E58E-532A-6446-1B3C-4A4F0CB896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850ED8E-A301-B926-C962-A3AEFF418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2441E-EA2E-415F-9DB3-51249F0D6610}" type="datetime1">
              <a:rPr lang="de-AT" smtClean="0"/>
              <a:t>09.03.2025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E71CE8C-0E30-1DDE-2C36-E2546ECAA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9ABD6-02EE-874A-DD7F-8A2D3F143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207-E986-4AEA-A6EA-6C54C2763A0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19310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ECE870-22E8-91F6-2DF3-476C5E541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D9C8BF1-2778-63F3-8DF6-4B9A14F6B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02D3-B76D-4706-B6BE-A3B5230C69BF}" type="datetime1">
              <a:rPr lang="de-AT" smtClean="0"/>
              <a:t>09.03.2025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9D425DC-CE47-3142-B46B-3E73DEBB2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D47DC0-259B-520A-2E8A-762707A9C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207-E986-4AEA-A6EA-6C54C2763A0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24014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343FE4A-1F92-6819-8845-74BF514A2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38167-2886-4C65-AEF3-6E0685C61D84}" type="datetime1">
              <a:rPr lang="de-AT" smtClean="0"/>
              <a:t>09.03.2025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E860FA6-475C-07A3-71F6-BC7B4419B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C83294-F9A4-5758-EA62-554BB5C9F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207-E986-4AEA-A6EA-6C54C2763A0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32611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222215-7D33-3D4F-15D0-5991036D0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5DE0A-0FDF-AE63-FB25-00AD34DAF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08BECE6-DF0B-F97B-2D0E-0E4518796E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67CBA4F-EC5D-FBCB-1527-0B4AFAAFA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2C05-6C8C-471B-BDFC-6A3E5F834ED8}" type="datetime1">
              <a:rPr lang="de-AT" smtClean="0"/>
              <a:t>09.03.2025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4942E8C-3C36-D9E1-B8F2-A409B4731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C43BBE-DF46-14CF-93A7-43BA66E7A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207-E986-4AEA-A6EA-6C54C2763A0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38194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50EEA5-5344-0CD7-3E4C-A1F7F9C0D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6EB2F9A-EF36-48F5-61DD-D7B203544F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DE87556-E880-56E7-2706-8AA1382012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BDEA32B-3CCC-CF84-0640-5AE73151E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10118-6E50-44F7-8072-E1C125E11892}" type="datetime1">
              <a:rPr lang="de-AT" smtClean="0"/>
              <a:t>09.03.2025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1FB5CF2-F2C3-D8A8-7807-2A7DADA49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BA6C584-4BC4-F98D-480F-0B8E1F5A6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207-E986-4AEA-A6EA-6C54C2763A0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7880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72D141-DCBF-D957-4324-B7E321218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7F3E2F3-0FAE-C9C7-78A6-037DE619B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5E3415-6578-710E-A66F-0F8705DE1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DD28-7C38-4834-AF08-EAB0DFA69BB1}" type="datetime1">
              <a:rPr lang="de-AT" smtClean="0"/>
              <a:t>09.03.2025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691ED9-84B7-0043-2BFA-004DE99C2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2666C8-582B-BDAB-92B3-17072D54D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207-E986-4AEA-A6EA-6C54C2763A0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4077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4844DA1-5FE8-86C6-D5F7-E5DCB98DEE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E9215B8-5679-A9D2-8E51-0101ED407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F300CF-90F1-E68E-512F-92129FEB6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E831F-92DF-4670-92EE-CB381BFE36A3}" type="datetime1">
              <a:rPr lang="de-AT" smtClean="0"/>
              <a:t>09.03.2025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7744F9-B6DA-0E13-52C0-7DB47F2CD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B1FC20-D646-3400-81F6-6FD7593D7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ED207-E986-4AEA-A6EA-6C54C2763A0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06683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817C1ED-B82E-B435-3781-0F112DDFE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4DB280-9778-E759-22C1-3C503EC64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A0084CF-56BF-695F-4804-36D8DA9357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4BD18-C966-47CD-9CBD-25A176591120}" type="datetime1">
              <a:rPr lang="de-AT" smtClean="0"/>
              <a:t>09.03.2025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CB3CC4-F3CA-B59A-61AD-6DA49CE71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ACF019-4EC8-712A-0884-E4BAEEBD6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0ED207-E986-4AEA-A6EA-6C54C2763A0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49227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8F48D1-5B67-0DDB-8AC7-2B66FD7BE8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44009"/>
            <a:ext cx="9144000" cy="1394084"/>
          </a:xfrm>
        </p:spPr>
        <p:txBody>
          <a:bodyPr>
            <a:normAutofit/>
          </a:bodyPr>
          <a:lstStyle/>
          <a:p>
            <a:r>
              <a:rPr lang="de-DE" sz="8000" dirty="0" err="1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r>
              <a:rPr lang="de-DE" sz="8000" dirty="0" err="1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8000" dirty="0">
                <a:latin typeface="Arial Rounded MT Bold" panose="020F0704030504030204" pitchFamily="34" charset="0"/>
              </a:rPr>
              <a:t> </a:t>
            </a:r>
            <a:r>
              <a:rPr lang="de-DE" sz="8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on</a:t>
            </a:r>
            <a:endParaRPr lang="de-AT" sz="8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4781F7D-27DF-D978-1C0F-38C61ED10A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22754"/>
            <a:ext cx="9144000" cy="1012492"/>
          </a:xfrm>
        </p:spPr>
        <p:txBody>
          <a:bodyPr>
            <a:normAutofit/>
          </a:bodyPr>
          <a:lstStyle/>
          <a:p>
            <a:r>
              <a:rPr lang="de-DE" sz="60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rün</a:t>
            </a:r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 </a:t>
            </a:r>
            <a:r>
              <a:rPr lang="de-DE" sz="6000" b="1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range	</a:t>
            </a:r>
            <a:r>
              <a:rPr lang="de-DE" sz="6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der </a:t>
            </a:r>
            <a:r>
              <a:rPr lang="de-DE" sz="6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n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ix</a:t>
            </a:r>
            <a:endParaRPr lang="de-AT" sz="48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B67A135-3D97-B57F-C30A-4AD953D0A46E}"/>
              </a:ext>
            </a:extLst>
          </p:cNvPr>
          <p:cNvSpPr txBox="1"/>
          <p:nvPr/>
        </p:nvSpPr>
        <p:spPr>
          <a:xfrm>
            <a:off x="2677632" y="5127148"/>
            <a:ext cx="6836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pi-day</a:t>
            </a:r>
            <a:r>
              <a:rPr lang="de-DE" sz="3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2025</a:t>
            </a:r>
            <a:endParaRPr lang="de-AT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26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C8BAF-42A9-57C1-E6A6-7CA0221AF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33365A-962F-E2ED-F6B6-A589AE820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28149"/>
            <a:ext cx="9144000" cy="2785730"/>
          </a:xfrm>
        </p:spPr>
        <p:txBody>
          <a:bodyPr>
            <a:normAutofit fontScale="90000"/>
          </a:bodyPr>
          <a:lstStyle/>
          <a:p>
            <a:r>
              <a:rPr lang="de-DE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Überlege bei jeder Figur, ob die </a:t>
            </a:r>
            <a:r>
              <a:rPr lang="de-DE" sz="40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orange</a:t>
            </a:r>
            <a:r>
              <a:rPr lang="de-DE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oder die </a:t>
            </a:r>
            <a:r>
              <a:rPr lang="de-DE" sz="40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grüne</a:t>
            </a:r>
            <a:r>
              <a:rPr lang="de-DE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Fläche größer ist.</a:t>
            </a:r>
            <a:br>
              <a:rPr lang="de-DE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</a:br>
            <a:r>
              <a:rPr lang="de-DE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</a:t>
            </a:r>
            <a:br>
              <a:rPr lang="de-DE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</a:br>
            <a:r>
              <a:rPr lang="de-DE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„Nix“ bedeutet, dass beide Flächen gleich groß sind.</a:t>
            </a:r>
            <a:endParaRPr lang="de-AT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2DB6C15-30E2-24A8-2029-9EB280F55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037875"/>
            <a:ext cx="9144000" cy="1012492"/>
          </a:xfrm>
        </p:spPr>
        <p:txBody>
          <a:bodyPr>
            <a:normAutofit/>
          </a:bodyPr>
          <a:lstStyle/>
          <a:p>
            <a:r>
              <a:rPr lang="de-DE" sz="60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rün</a:t>
            </a:r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 </a:t>
            </a:r>
            <a:r>
              <a:rPr lang="de-DE" sz="6000" b="1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range	</a:t>
            </a:r>
            <a:r>
              <a:rPr lang="de-DE" sz="6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der </a:t>
            </a:r>
            <a:r>
              <a:rPr lang="de-DE" sz="6000" b="1" dirty="0">
                <a:solidFill>
                  <a:srgbClr val="0000FF"/>
                </a:solidFill>
                <a:latin typeface="Arial Rounded MT Bold" panose="020F0704030504030204" pitchFamily="34" charset="0"/>
              </a:rPr>
              <a:t>n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ix</a:t>
            </a:r>
            <a:endParaRPr lang="de-AT" sz="48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6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Farbigkeit, Kreativität enthält.&#10;&#10;KI-generierte Inhalte können fehlerhaft sein.">
            <a:extLst>
              <a:ext uri="{FF2B5EF4-FFF2-40B4-BE49-F238E27FC236}">
                <a16:creationId xmlns:a16="http://schemas.microsoft.com/office/drawing/2014/main" id="{27C56FDC-70D5-2A75-8E79-9E3B38114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216" y="525584"/>
            <a:ext cx="5841568" cy="580683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E20C9AF-AB31-C50F-FA32-9E48427E1BE4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F17A63-1F48-2A74-E041-E0075DAF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3</a:t>
            </a:fld>
            <a:endParaRPr lang="de-AT" sz="2000" b="1" dirty="0"/>
          </a:p>
        </p:txBody>
      </p:sp>
    </p:spTree>
    <p:extLst>
      <p:ext uri="{BB962C8B-B14F-4D97-AF65-F5344CB8AC3E}">
        <p14:creationId xmlns:p14="http://schemas.microsoft.com/office/powerpoint/2010/main" val="169384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595C1-5B88-E71C-2C8D-FA4039A51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436CA77-0ABE-5302-9669-F5B52A29DC8C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=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3F2987-3309-40C4-F83C-4148AF41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4</a:t>
            </a:fld>
            <a:endParaRPr lang="de-AT" sz="2000" b="1" dirty="0"/>
          </a:p>
        </p:txBody>
      </p:sp>
      <p:pic>
        <p:nvPicPr>
          <p:cNvPr id="5" name="Grafik 4" descr="Ein Bild, das Kreis, Grafiken, Farbigkeit enthält.&#10;&#10;KI-generierte Inhalte können fehlerhaft sein.">
            <a:extLst>
              <a:ext uri="{FF2B5EF4-FFF2-40B4-BE49-F238E27FC236}">
                <a16:creationId xmlns:a16="http://schemas.microsoft.com/office/drawing/2014/main" id="{D6908F92-5AE5-D16E-A9CB-EEF46AD6D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983" y="564368"/>
            <a:ext cx="6826033" cy="539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11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34DA2-1A45-9B65-A479-685D250BD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Kreis, Farbigkeit, Grafiken enthält.&#10;&#10;KI-generierte Inhalte können fehlerhaft sein.">
            <a:extLst>
              <a:ext uri="{FF2B5EF4-FFF2-40B4-BE49-F238E27FC236}">
                <a16:creationId xmlns:a16="http://schemas.microsoft.com/office/drawing/2014/main" id="{FBA1A49A-662A-1AED-B45C-D1B16993D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281" y="281035"/>
            <a:ext cx="6183086" cy="611607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0DF7D00-44F0-0A8B-13AD-5551D40A45BA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1FBE16-39BC-1DBD-FB7F-BC9168040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5</a:t>
            </a:fld>
            <a:endParaRPr lang="de-AT" sz="2000" b="1" dirty="0"/>
          </a:p>
        </p:txBody>
      </p:sp>
    </p:spTree>
    <p:extLst>
      <p:ext uri="{BB962C8B-B14F-4D97-AF65-F5344CB8AC3E}">
        <p14:creationId xmlns:p14="http://schemas.microsoft.com/office/powerpoint/2010/main" val="207424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90E3E-4D34-2DB4-239D-09CE3EF5E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Clipart, Kreis, Grafiken, Kreativität enthält.&#10;&#10;KI-generierte Inhalte können fehlerhaft sein.">
            <a:extLst>
              <a:ext uri="{FF2B5EF4-FFF2-40B4-BE49-F238E27FC236}">
                <a16:creationId xmlns:a16="http://schemas.microsoft.com/office/drawing/2014/main" id="{9820F728-CE20-4510-4F13-07145F9D1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792" y="-88771"/>
            <a:ext cx="6452416" cy="6191859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977B424-E7AD-9893-8A64-FC7730846F35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 </a:t>
            </a:r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 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A4F020-E1DB-98D4-5416-E002CCAA9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6</a:t>
            </a:fld>
            <a:endParaRPr lang="de-AT" sz="2000" b="1" dirty="0"/>
          </a:p>
        </p:txBody>
      </p:sp>
    </p:spTree>
    <p:extLst>
      <p:ext uri="{BB962C8B-B14F-4D97-AF65-F5344CB8AC3E}">
        <p14:creationId xmlns:p14="http://schemas.microsoft.com/office/powerpoint/2010/main" val="374534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1270C-F795-D7D2-2496-CC70152D6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FD0FE154-0C59-6692-9E82-BE048E4229CF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=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8C30C8-9153-5FA8-DA77-02F80590E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7</a:t>
            </a:fld>
            <a:endParaRPr lang="de-AT" sz="2000" b="1" dirty="0"/>
          </a:p>
        </p:txBody>
      </p:sp>
      <p:pic>
        <p:nvPicPr>
          <p:cNvPr id="5" name="Grafik 4" descr="Ein Bild, das Grafiken, Farbigkeit, Kreis enthält.&#10;&#10;KI-generierte Inhalte können fehlerhaft sein.">
            <a:extLst>
              <a:ext uri="{FF2B5EF4-FFF2-40B4-BE49-F238E27FC236}">
                <a16:creationId xmlns:a16="http://schemas.microsoft.com/office/drawing/2014/main" id="{FEF9C22A-AEA2-BCED-60E6-D00A9CC24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537" y="602167"/>
            <a:ext cx="8028926" cy="496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9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20C71-7113-FD53-B7C5-5257F5C5D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A5576C28-A27C-9E81-4C1B-92A185178185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 </a:t>
            </a:r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9491A5-74AE-6110-04B5-60424259F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8</a:t>
            </a:fld>
            <a:endParaRPr lang="de-AT" sz="2000" b="1" dirty="0"/>
          </a:p>
        </p:txBody>
      </p:sp>
      <p:pic>
        <p:nvPicPr>
          <p:cNvPr id="5" name="Grafik 4" descr="Ein Bild, das Kreis, Grafiken, Farbigkeit enthält.&#10;&#10;KI-generierte Inhalte können fehlerhaft sein.">
            <a:extLst>
              <a:ext uri="{FF2B5EF4-FFF2-40B4-BE49-F238E27FC236}">
                <a16:creationId xmlns:a16="http://schemas.microsoft.com/office/drawing/2014/main" id="{D81EA046-6602-4889-2103-E08D77D80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50" y="844551"/>
            <a:ext cx="5657100" cy="447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0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68E6F-0769-3487-54FD-2C8D1B3E7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489B4F14-D18F-12BA-7E57-334E6795EFCD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=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12FB2E-E6B4-E299-E16F-8C754A41E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9</a:t>
            </a:fld>
            <a:endParaRPr lang="de-AT" sz="2000" b="1" dirty="0"/>
          </a:p>
        </p:txBody>
      </p:sp>
      <p:pic>
        <p:nvPicPr>
          <p:cNvPr id="5" name="Grafik 4" descr="Ein Bild, das Kreis, Grafiken, Clipart, Farbigkeit enthält.&#10;&#10;KI-generierte Inhalte können fehlerhaft sein.">
            <a:extLst>
              <a:ext uri="{FF2B5EF4-FFF2-40B4-BE49-F238E27FC236}">
                <a16:creationId xmlns:a16="http://schemas.microsoft.com/office/drawing/2014/main" id="{2E5A884A-93CB-CE0F-3800-07A74C6EFB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363" y="281035"/>
            <a:ext cx="5471273" cy="537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31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E0CE7-3589-C06B-FD3A-EA5A066C5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D3DBC3B-741C-AF35-DE3C-4BE17B2FB2E7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D19CFB4-107D-328D-93B8-84373DB9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10</a:t>
            </a:fld>
            <a:endParaRPr lang="de-AT" sz="2000" b="1" dirty="0"/>
          </a:p>
        </p:txBody>
      </p:sp>
      <p:pic>
        <p:nvPicPr>
          <p:cNvPr id="5" name="Grafik 4" descr="Ein Bild, das Grafiken, Logo, Kreis, Symbol enthält.&#10;&#10;KI-generierte Inhalte können fehlerhaft sein.">
            <a:extLst>
              <a:ext uri="{FF2B5EF4-FFF2-40B4-BE49-F238E27FC236}">
                <a16:creationId xmlns:a16="http://schemas.microsoft.com/office/drawing/2014/main" id="{05DEBFCA-3FF0-F22D-F6AD-0DF3C1C13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857" y="397993"/>
            <a:ext cx="5653141" cy="554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0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77891-3A75-D85E-A3F4-C5484416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4CAC8BA-6843-258F-8E75-F50DD716D13E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=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981400-A714-7A1E-B6B9-0761B6C7E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11</a:t>
            </a:fld>
            <a:endParaRPr lang="de-AT" sz="2000" b="1" dirty="0"/>
          </a:p>
        </p:txBody>
      </p:sp>
      <p:pic>
        <p:nvPicPr>
          <p:cNvPr id="5" name="Grafik 4" descr="Ein Bild, das Grafiken, Kreis, Clipart, Farbigkeit enthält.&#10;&#10;KI-generierte Inhalte können fehlerhaft sein.">
            <a:extLst>
              <a:ext uri="{FF2B5EF4-FFF2-40B4-BE49-F238E27FC236}">
                <a16:creationId xmlns:a16="http://schemas.microsoft.com/office/drawing/2014/main" id="{1536B63B-6E58-04C6-B2FC-045A33964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382" y="465112"/>
            <a:ext cx="5221235" cy="513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0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0A062-AB04-C939-885A-DE64B70A4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6471947-4D84-EBD8-C9A4-BA88D09BF779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=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E8CE34F-4773-B1E4-DB7C-108AEB8CF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12</a:t>
            </a:fld>
            <a:endParaRPr lang="de-AT" sz="2000" b="1" dirty="0"/>
          </a:p>
        </p:txBody>
      </p:sp>
      <p:pic>
        <p:nvPicPr>
          <p:cNvPr id="5" name="Grafik 4" descr="Ein Bild, das Grafiken, Farbigkeit, Grafikdesign, Design enthält.&#10;&#10;KI-generierte Inhalte können fehlerhaft sein.">
            <a:extLst>
              <a:ext uri="{FF2B5EF4-FFF2-40B4-BE49-F238E27FC236}">
                <a16:creationId xmlns:a16="http://schemas.microsoft.com/office/drawing/2014/main" id="{026DADE6-851D-3CFA-4FAA-CB5A569F7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312" y="401444"/>
            <a:ext cx="5469376" cy="534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9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9A62B-75C1-DF75-A886-0772FD1C2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A9FB6FAF-DC64-37B3-66F7-6D294F1BFF13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</a:t>
            </a:r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2AAB9C-56E1-D808-0333-EE4F1D2EC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13</a:t>
            </a:fld>
            <a:endParaRPr lang="de-AT" sz="2000" b="1" dirty="0"/>
          </a:p>
        </p:txBody>
      </p:sp>
      <p:pic>
        <p:nvPicPr>
          <p:cNvPr id="5" name="Grafik 4" descr="Ein Bild, das Grafiken, Kreis, Clipart, Farbigkeit enthält.&#10;&#10;KI-generierte Inhalte können fehlerhaft sein.">
            <a:extLst>
              <a:ext uri="{FF2B5EF4-FFF2-40B4-BE49-F238E27FC236}">
                <a16:creationId xmlns:a16="http://schemas.microsoft.com/office/drawing/2014/main" id="{3244B4CC-93E0-A9E8-254C-62AC9FDD4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695" y="829339"/>
            <a:ext cx="5100610" cy="449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3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53F2A-F744-0E60-AA7E-A26BF6251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1F04C0D9-E7AF-FF93-7430-131E8582BA9C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80F3FF-9F7C-6FA7-BACD-246589FDC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14</a:t>
            </a:fld>
            <a:endParaRPr lang="de-AT" sz="2000" b="1" dirty="0"/>
          </a:p>
        </p:txBody>
      </p:sp>
      <p:pic>
        <p:nvPicPr>
          <p:cNvPr id="5" name="Grafik 4" descr="Ein Bild, das Kreis, Grafiken, Farbigkeit enthält.&#10;&#10;KI-generierte Inhalte können fehlerhaft sein.">
            <a:extLst>
              <a:ext uri="{FF2B5EF4-FFF2-40B4-BE49-F238E27FC236}">
                <a16:creationId xmlns:a16="http://schemas.microsoft.com/office/drawing/2014/main" id="{447A05C0-5BFF-BE0E-D9FB-1CA49A024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548" y="807877"/>
            <a:ext cx="6640903" cy="507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91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82ED-4955-640B-94E9-8C2163C61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FAA2DCC5-FCDC-3447-D620-EB092CB96D59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715487-2139-DFF9-3847-6FE576EB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15</a:t>
            </a:fld>
            <a:endParaRPr lang="de-AT" sz="2000" b="1" dirty="0"/>
          </a:p>
        </p:txBody>
      </p:sp>
      <p:pic>
        <p:nvPicPr>
          <p:cNvPr id="5" name="Grafik 4" descr="Ein Bild, das Kreis, Grafiken, Clipart, Cartoon enthält.&#10;&#10;KI-generierte Inhalte können fehlerhaft sein.">
            <a:extLst>
              <a:ext uri="{FF2B5EF4-FFF2-40B4-BE49-F238E27FC236}">
                <a16:creationId xmlns:a16="http://schemas.microsoft.com/office/drawing/2014/main" id="{D5129B23-BDF9-4D2D-F411-476B02798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97" y="492069"/>
            <a:ext cx="5327805" cy="503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69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1661B-B3B4-C290-2F70-D4051FD99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8C63B165-3F45-51DD-F613-40F1B9BABE2F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=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106104-159E-E22F-5ACE-412C0B883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16</a:t>
            </a:fld>
            <a:endParaRPr lang="de-AT" sz="2000" b="1" dirty="0"/>
          </a:p>
        </p:txBody>
      </p:sp>
      <p:pic>
        <p:nvPicPr>
          <p:cNvPr id="5" name="Grafik 4" descr="Ein Bild, das Kreis, Farbigkeit, Grafiken, Clipart enthält.&#10;&#10;KI-generierte Inhalte können fehlerhaft sein.">
            <a:extLst>
              <a:ext uri="{FF2B5EF4-FFF2-40B4-BE49-F238E27FC236}">
                <a16:creationId xmlns:a16="http://schemas.microsoft.com/office/drawing/2014/main" id="{776BEEC0-C446-DBE9-FD47-A9380AFCD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201" y="376729"/>
            <a:ext cx="5379597" cy="528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01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350BC-88A2-9195-ACDB-67A708084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5BAAB71-C14A-FFE2-4104-04077DD2B944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2E437B4-E243-CAD7-E6A6-CA99C70A0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17</a:t>
            </a:fld>
            <a:endParaRPr lang="de-AT" sz="2000" b="1" dirty="0"/>
          </a:p>
        </p:txBody>
      </p:sp>
      <p:pic>
        <p:nvPicPr>
          <p:cNvPr id="5" name="Grafik 4" descr="Ein Bild, das Kreis, Diagramm, Grafiken, Farbigkeit enthält.&#10;&#10;KI-generierte Inhalte können fehlerhaft sein.">
            <a:extLst>
              <a:ext uri="{FF2B5EF4-FFF2-40B4-BE49-F238E27FC236}">
                <a16:creationId xmlns:a16="http://schemas.microsoft.com/office/drawing/2014/main" id="{5EAA1D68-3D9A-4341-A110-71287D6D0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381" y="914400"/>
            <a:ext cx="7769237" cy="468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71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58F2D-876D-86AE-C35B-36927EF9A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E775276-A001-D21E-540C-B2260BC9FE57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</a:t>
            </a:r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 o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5FA709-E5CA-2FB8-9881-807D592A1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18</a:t>
            </a:fld>
            <a:endParaRPr lang="de-AT" sz="2000" b="1" dirty="0"/>
          </a:p>
        </p:txBody>
      </p:sp>
      <p:pic>
        <p:nvPicPr>
          <p:cNvPr id="5" name="Grafik 4" descr="Ein Bild, das Clipart, Kreis, Grafiken enthält.&#10;&#10;KI-generierte Inhalte können fehlerhaft sein.">
            <a:extLst>
              <a:ext uri="{FF2B5EF4-FFF2-40B4-BE49-F238E27FC236}">
                <a16:creationId xmlns:a16="http://schemas.microsoft.com/office/drawing/2014/main" id="{B515CEE4-F241-478B-7963-2134371E2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125" y="489098"/>
            <a:ext cx="5497750" cy="525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33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D0463-8C9A-3487-2F44-5C413B439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BD41DF6E-CB8F-629B-5DB8-A9A93900D047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=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1F63AB-192B-D411-6B1B-B8ADB62B8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19</a:t>
            </a:fld>
            <a:endParaRPr lang="de-AT" sz="2000" b="1" dirty="0"/>
          </a:p>
        </p:txBody>
      </p:sp>
      <p:pic>
        <p:nvPicPr>
          <p:cNvPr id="5" name="Grafik 4" descr="Ein Bild, das Kreis, Farbigkeit, Kreativität enthält.&#10;&#10;KI-generierte Inhalte können fehlerhaft sein.">
            <a:extLst>
              <a:ext uri="{FF2B5EF4-FFF2-40B4-BE49-F238E27FC236}">
                <a16:creationId xmlns:a16="http://schemas.microsoft.com/office/drawing/2014/main" id="{8A6017A6-3EC4-1118-6F6B-865FD86B9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590" y="404534"/>
            <a:ext cx="5586190" cy="534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00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B7854-36FE-6E17-721C-ECB029F72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128E05D6-30A3-9099-235C-B201CCCC884C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</a:t>
            </a:r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 o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6E5D63-8647-1195-C3D8-1183CBE9C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20</a:t>
            </a:fld>
            <a:endParaRPr lang="de-AT" sz="2000" b="1" dirty="0"/>
          </a:p>
        </p:txBody>
      </p:sp>
      <p:pic>
        <p:nvPicPr>
          <p:cNvPr id="5" name="Grafik 4" descr="Ein Bild, das Farbigkeit, Muster enthält.&#10;&#10;KI-generierte Inhalte können fehlerhaft sein.">
            <a:extLst>
              <a:ext uri="{FF2B5EF4-FFF2-40B4-BE49-F238E27FC236}">
                <a16:creationId xmlns:a16="http://schemas.microsoft.com/office/drawing/2014/main" id="{38059A49-2843-B493-1372-22E8FE4302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646" y="0"/>
            <a:ext cx="6138707" cy="595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5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0730F-A4ED-9FC5-E3BF-7A0F83445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358BA200-9C45-7047-CE43-A345A5A5BAEE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</a:t>
            </a:r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 o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238D01-97D7-BED8-6286-8D95E9788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21</a:t>
            </a:fld>
            <a:endParaRPr lang="de-AT" sz="2000" b="1" dirty="0"/>
          </a:p>
        </p:txBody>
      </p:sp>
      <p:pic>
        <p:nvPicPr>
          <p:cNvPr id="5" name="Grafik 4" descr="Ein Bild, das Grafiken, Farbigkeit, Kreis, Design enthält.&#10;&#10;KI-generierte Inhalte können fehlerhaft sein.">
            <a:extLst>
              <a:ext uri="{FF2B5EF4-FFF2-40B4-BE49-F238E27FC236}">
                <a16:creationId xmlns:a16="http://schemas.microsoft.com/office/drawing/2014/main" id="{7A05A79F-BAD8-D463-AEB6-E6148B099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416" y="786809"/>
            <a:ext cx="7637168" cy="460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58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73CA9-5C4C-A181-FB30-B7EA951CC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43CB410-A08E-AF6A-4C5A-670E2A06127D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C8B0D2-6A20-C1AF-6043-01C84600A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22</a:t>
            </a:fld>
            <a:endParaRPr lang="de-AT" sz="2000" b="1" dirty="0"/>
          </a:p>
        </p:txBody>
      </p:sp>
      <p:pic>
        <p:nvPicPr>
          <p:cNvPr id="5" name="Grafik 4" descr="Ein Bild, das Farbigkeit, Kreis, Kreativität enthält.&#10;&#10;KI-generierte Inhalte können fehlerhaft sein.">
            <a:extLst>
              <a:ext uri="{FF2B5EF4-FFF2-40B4-BE49-F238E27FC236}">
                <a16:creationId xmlns:a16="http://schemas.microsoft.com/office/drawing/2014/main" id="{B8139849-5FDB-97E7-368A-4F17D9717D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543" y="712381"/>
            <a:ext cx="4905948" cy="491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3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025EE-5B39-8929-751C-36F473959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010E3755-B0E5-91FB-9D54-AB8F4BCC469E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</a:t>
            </a:r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 o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3AAECA-2D21-DCB5-3450-F8ACD7A6C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23</a:t>
            </a:fld>
            <a:endParaRPr lang="de-AT" sz="2000" b="1" dirty="0"/>
          </a:p>
        </p:txBody>
      </p:sp>
      <p:pic>
        <p:nvPicPr>
          <p:cNvPr id="5" name="Grafik 4" descr="Ein Bild, das Diagramm, Grafiken enthält.&#10;&#10;KI-generierte Inhalte können fehlerhaft sein.">
            <a:extLst>
              <a:ext uri="{FF2B5EF4-FFF2-40B4-BE49-F238E27FC236}">
                <a16:creationId xmlns:a16="http://schemas.microsoft.com/office/drawing/2014/main" id="{AA0B684F-F4C5-B9B0-5678-9D6E96C5F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015" y="678859"/>
            <a:ext cx="5931970" cy="506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4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F4C1B-AF74-8D6E-2449-1BAFA5B83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Grafiken, Farbigkeit, Grafikdesign, Design enthält.&#10;&#10;KI-generierte Inhalte können fehlerhaft sein.">
            <a:extLst>
              <a:ext uri="{FF2B5EF4-FFF2-40B4-BE49-F238E27FC236}">
                <a16:creationId xmlns:a16="http://schemas.microsoft.com/office/drawing/2014/main" id="{BEE0BAD3-2B9A-1CF8-AE43-A188D0858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251" y="281035"/>
            <a:ext cx="6058116" cy="6020604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D22DBE7-626F-812F-90E5-BDA08B208E6F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=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B0DD0E-D7D0-63EC-FE62-8432C177B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24</a:t>
            </a:fld>
            <a:endParaRPr lang="de-AT" sz="2000" b="1" dirty="0"/>
          </a:p>
        </p:txBody>
      </p:sp>
    </p:spTree>
    <p:extLst>
      <p:ext uri="{BB962C8B-B14F-4D97-AF65-F5344CB8AC3E}">
        <p14:creationId xmlns:p14="http://schemas.microsoft.com/office/powerpoint/2010/main" val="197722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9670A-48FB-5602-F700-9860908AF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1297F1B-9C76-D7E2-2CA1-D28507CC5597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E91C84-FFCF-690C-3100-D287AF603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25</a:t>
            </a:fld>
            <a:endParaRPr lang="de-AT" sz="2000" b="1" dirty="0"/>
          </a:p>
        </p:txBody>
      </p:sp>
      <p:pic>
        <p:nvPicPr>
          <p:cNvPr id="5" name="Grafik 4" descr="Ein Bild, das Clipart, Zeichnung, Grafiken, Kreativität enthält.&#10;&#10;KI-generierte Inhalte können fehlerhaft sein.">
            <a:extLst>
              <a:ext uri="{FF2B5EF4-FFF2-40B4-BE49-F238E27FC236}">
                <a16:creationId xmlns:a16="http://schemas.microsoft.com/office/drawing/2014/main" id="{391CD35D-D85A-CACB-7953-9F5FF7DAF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971" y="473550"/>
            <a:ext cx="5754058" cy="550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7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B9CE9-0B6D-F7D2-EA1A-89F2AA935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F6DFE931-81C8-A59F-D0E2-2A743C9C1A69}"/>
              </a:ext>
            </a:extLst>
          </p:cNvPr>
          <p:cNvSpPr txBox="1"/>
          <p:nvPr/>
        </p:nvSpPr>
        <p:spPr>
          <a:xfrm>
            <a:off x="4729843" y="5745968"/>
            <a:ext cx="2732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>
                <a:solidFill>
                  <a:srgbClr val="FF9933"/>
                </a:solidFill>
                <a:latin typeface="Arial Rounded MT Bold" panose="020F0704030504030204" pitchFamily="34" charset="0"/>
              </a:rPr>
              <a:t>o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&gt;</a:t>
            </a:r>
            <a:r>
              <a:rPr lang="de-DE" sz="4800" dirty="0">
                <a:latin typeface="Arial Rounded MT Bold" panose="020F0704030504030204" pitchFamily="34" charset="0"/>
              </a:rPr>
              <a:t> </a:t>
            </a:r>
            <a:r>
              <a:rPr lang="de-DE" sz="4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g</a:t>
            </a:r>
            <a:endParaRPr lang="de-AT" sz="48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2301CE-1717-749B-8B2E-92BA17C3B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4576" y="6103088"/>
            <a:ext cx="519223" cy="618387"/>
          </a:xfrm>
        </p:spPr>
        <p:txBody>
          <a:bodyPr/>
          <a:lstStyle/>
          <a:p>
            <a:fld id="{B90ED207-E986-4AEA-A6EA-6C54C2763A0D}" type="slidenum">
              <a:rPr lang="de-AT" sz="2000" b="1" smtClean="0"/>
              <a:t>26</a:t>
            </a:fld>
            <a:endParaRPr lang="de-AT" sz="2000" b="1" dirty="0"/>
          </a:p>
        </p:txBody>
      </p:sp>
      <p:pic>
        <p:nvPicPr>
          <p:cNvPr id="5" name="Grafik 4" descr="Ein Bild, das Grafiken, Diagramm, Farbigkeit, Design enthält.&#10;&#10;KI-generierte Inhalte können fehlerhaft sein.">
            <a:extLst>
              <a:ext uri="{FF2B5EF4-FFF2-40B4-BE49-F238E27FC236}">
                <a16:creationId xmlns:a16="http://schemas.microsoft.com/office/drawing/2014/main" id="{059CE618-63EA-76A0-C4C2-BFD6B941A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390" y="575822"/>
            <a:ext cx="6147037" cy="525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0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</Words>
  <Application>Microsoft Office PowerPoint</Application>
  <PresentationFormat>Breitbild</PresentationFormat>
  <Paragraphs>53</Paragraphs>
  <Slides>26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1" baseType="lpstr">
      <vt:lpstr>Aptos</vt:lpstr>
      <vt:lpstr>Aptos Display</vt:lpstr>
      <vt:lpstr>Arial</vt:lpstr>
      <vt:lpstr>Arial Rounded MT Bold</vt:lpstr>
      <vt:lpstr>Office</vt:lpstr>
      <vt:lpstr>go on</vt:lpstr>
      <vt:lpstr>Überlege bei jeder Figur, ob die orange oder die grüne Fläche größer ist.   „Nix“ bedeutet, dass beide Flächen gleich groß sind.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Blümel Manfred Mag.,</dc:creator>
  <cp:lastModifiedBy>Blümel Manfred Mag.,</cp:lastModifiedBy>
  <cp:revision>1</cp:revision>
  <dcterms:created xsi:type="dcterms:W3CDTF">2025-03-08T20:51:57Z</dcterms:created>
  <dcterms:modified xsi:type="dcterms:W3CDTF">2025-03-09T17:13:21Z</dcterms:modified>
</cp:coreProperties>
</file>